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4"/>
  </p:notesMasterIdLst>
  <p:sldIdLst>
    <p:sldId id="256" r:id="rId3"/>
    <p:sldId id="295" r:id="rId4"/>
    <p:sldId id="296" r:id="rId5"/>
    <p:sldId id="297" r:id="rId6"/>
    <p:sldId id="331" r:id="rId7"/>
    <p:sldId id="332" r:id="rId8"/>
    <p:sldId id="285" r:id="rId9"/>
    <p:sldId id="287" r:id="rId10"/>
    <p:sldId id="288" r:id="rId11"/>
    <p:sldId id="358" r:id="rId12"/>
    <p:sldId id="292" r:id="rId13"/>
  </p:sldIdLst>
  <p:sldSz cx="12192000" cy="6858000"/>
  <p:notesSz cx="6858000" cy="9144000"/>
  <p:embeddedFontLst>
    <p:embeddedFont>
      <p:font typeface="Trebuchet MS" panose="020B0603020202020204" pitchFamily="34" charset="0"/>
      <p:regular r:id="rId15"/>
      <p:bold r:id="rId16"/>
      <p:italic r:id="rId17"/>
      <p:boldItalic r:id="rId18"/>
    </p:embeddedFont>
    <p:embeddedFont>
      <p:font typeface="メイリオ" panose="020B0604030504040204" pitchFamily="50" charset="-128"/>
      <p:regular r:id="rId19"/>
      <p:bold r:id="rId20"/>
      <p:italic r:id="rId21"/>
      <p:boldItalic r:id="rId22"/>
    </p:embeddedFont>
    <p:embeddedFont>
      <p:font typeface="メイリオ" panose="020B0604030504040204" pitchFamily="50" charset="-128"/>
      <p:regular r:id="rId19"/>
      <p:bold r:id="rId20"/>
      <p:italic r:id="rId21"/>
      <p:boldItalic r:id="rId22"/>
    </p:embeddedFont>
    <p:embeddedFont>
      <p:font typeface="游ゴシック" panose="020B0400000000000000" pitchFamily="50" charset="-128"/>
      <p:regular r:id="rId23"/>
      <p:bold r:id="rId24"/>
    </p:embeddedFont>
    <p:embeddedFont>
      <p:font typeface="游ゴシック Light" panose="020B0300000000000000" pitchFamily="50" charset="-128"/>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FZKpk3iwyQEjUdC/LNNv09rFj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15"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5"/>
        <p:cNvGrpSpPr/>
        <p:nvPr/>
      </p:nvGrpSpPr>
      <p:grpSpPr>
        <a:xfrm>
          <a:off x="0" y="0"/>
          <a:ext cx="0" cy="0"/>
          <a:chOff x="0" y="0"/>
          <a:chExt cx="0" cy="0"/>
        </a:xfrm>
      </p:grpSpPr>
      <p:pic>
        <p:nvPicPr>
          <p:cNvPr id="16" name="Google Shape;16;p24" descr="アイコン&#10;&#10;中程度の精度で自動的に生成された説明"/>
          <p:cNvPicPr preferRelativeResize="0"/>
          <p:nvPr/>
        </p:nvPicPr>
        <p:blipFill rotWithShape="1">
          <a:blip r:embed="rId2">
            <a:alphaModFix/>
          </a:blip>
          <a:srcRect/>
          <a:stretch/>
        </p:blipFill>
        <p:spPr>
          <a:xfrm>
            <a:off x="-22578" y="-12700"/>
            <a:ext cx="12214578" cy="6870700"/>
          </a:xfrm>
          <a:prstGeom prst="rect">
            <a:avLst/>
          </a:prstGeom>
          <a:noFill/>
          <a:ln>
            <a:noFill/>
          </a:ln>
        </p:spPr>
      </p:pic>
      <p:sp>
        <p:nvSpPr>
          <p:cNvPr id="17" name="Google Shape;17;p24"/>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b="0" i="0" u="none" strike="noStrike" cap="none"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b="0" i="0" u="none" strike="noStrike" cap="none"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メイリオ" panose="020B0604030504040204" pitchFamily="50" charset="-128"/>
                <a:ea typeface="メイリオ" panose="020B0604030504040204" pitchFamily="50" charset="-128"/>
              </a:rPr>
              <a:t>© </a:t>
            </a:r>
            <a:r>
              <a:rPr lang="en-US" altLang="ja-JP" sz="900" dirty="0" err="1">
                <a:solidFill>
                  <a:schemeClr val="accent3"/>
                </a:solidFill>
                <a:latin typeface="メイリオ" panose="020B0604030504040204" pitchFamily="50" charset="-128"/>
                <a:ea typeface="メイリオ" panose="020B0604030504040204" pitchFamily="50" charset="-128"/>
              </a:rPr>
              <a:t>kaonavi</a:t>
            </a:r>
            <a:r>
              <a:rPr lang="en-US" altLang="ja-JP" sz="900" dirty="0">
                <a:solidFill>
                  <a:schemeClr val="accent3"/>
                </a:solidFill>
                <a:latin typeface="メイリオ" panose="020B0604030504040204" pitchFamily="50" charset="-128"/>
                <a:ea typeface="メイリオ" panose="020B0604030504040204" pitchFamily="50" charset="-128"/>
              </a:rPr>
              <a:t>, inc.</a:t>
            </a:r>
            <a:endParaRPr lang="ja-JP" altLang="en-US" sz="900" dirty="0">
              <a:solidFill>
                <a:schemeClr val="accent3"/>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548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791AD-5E62-4FFB-B771-3E2D974C52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663AA1-108E-4CA1-B8B7-E7C3C4C6D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351763C-9E6D-4379-9B43-5EB8F08921CD}"/>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5" name="フッター プレースホルダー 4">
            <a:extLst>
              <a:ext uri="{FF2B5EF4-FFF2-40B4-BE49-F238E27FC236}">
                <a16:creationId xmlns:a16="http://schemas.microsoft.com/office/drawing/2014/main" id="{8E6A668F-3810-45AC-BF2C-7C8A5911ED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3423B9-20C2-4A6E-9381-0352CD9EDB69}"/>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84604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A85AD-7271-48B9-A624-29A697903D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475433-2E41-4336-8C12-197391E622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C9ED49-F2B6-428A-BF2E-338AF12C13DD}"/>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5" name="フッター プレースホルダー 4">
            <a:extLst>
              <a:ext uri="{FF2B5EF4-FFF2-40B4-BE49-F238E27FC236}">
                <a16:creationId xmlns:a16="http://schemas.microsoft.com/office/drawing/2014/main" id="{757F39BE-0331-4B42-9EC0-5816AC48B3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BACE47-F741-4AA4-9FF3-CD348C016849}"/>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17346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278B84-A3CE-4FD9-A4F1-D3478345810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27BBD7-05E3-412F-B2E1-D9BBA5895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2F1645-59E0-4719-9C08-06E35A966A9D}"/>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5" name="フッター プレースホルダー 4">
            <a:extLst>
              <a:ext uri="{FF2B5EF4-FFF2-40B4-BE49-F238E27FC236}">
                <a16:creationId xmlns:a16="http://schemas.microsoft.com/office/drawing/2014/main" id="{C9A2FAFF-8B1F-4235-AB14-FB8D7CCE37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F6A162-6CF6-4B08-983F-18158583446B}"/>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3763324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1E3857-5F7B-433E-BB98-AEB7177BE0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AAE26E-F356-4BED-B647-27EBC2FECDF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DA3AFE-ABDE-412D-A316-647C8FE1658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E6D024D-7B1B-4E9B-80F5-BF0AFF42E07D}"/>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6" name="フッター プレースホルダー 5">
            <a:extLst>
              <a:ext uri="{FF2B5EF4-FFF2-40B4-BE49-F238E27FC236}">
                <a16:creationId xmlns:a16="http://schemas.microsoft.com/office/drawing/2014/main" id="{A72B6220-48F7-459E-9035-D2EE951FA1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242452-FB47-4E90-8C03-BA02B8E7DE7F}"/>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11221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3F6F7-173B-4AE0-B50B-2A806FB8810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DD7B8F-567B-44B5-93DB-79EA793BD5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D006BBC-2C33-4D69-B712-18D7A69B60E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095525-68F1-463F-BFCB-12D289752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8CB199-3F66-40DF-9D18-AAA4275073A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38E91F-3F66-43AE-8B02-0DFDB987C145}"/>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8" name="フッター プレースホルダー 7">
            <a:extLst>
              <a:ext uri="{FF2B5EF4-FFF2-40B4-BE49-F238E27FC236}">
                <a16:creationId xmlns:a16="http://schemas.microsoft.com/office/drawing/2014/main" id="{B74C0473-1D64-4302-8F07-40FB1F62CD6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0C8E1E-C608-4C83-8DAC-D2EC2BF4938E}"/>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989726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11E2C-86EF-4A59-806E-E8C63CC24B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07FBF0-BE52-48E1-8B7C-0D6EF1FB8D96}"/>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4" name="フッター プレースホルダー 3">
            <a:extLst>
              <a:ext uri="{FF2B5EF4-FFF2-40B4-BE49-F238E27FC236}">
                <a16:creationId xmlns:a16="http://schemas.microsoft.com/office/drawing/2014/main" id="{1FB784C8-99FB-4319-9F06-DEB311350D0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584BDCD-CC41-42D4-A024-AC6E42FEBA5D}"/>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44038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120261A-B7A9-4E04-9EB5-8CDF7106239E}"/>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3" name="フッター プレースホルダー 2">
            <a:extLst>
              <a:ext uri="{FF2B5EF4-FFF2-40B4-BE49-F238E27FC236}">
                <a16:creationId xmlns:a16="http://schemas.microsoft.com/office/drawing/2014/main" id="{1ACA4DED-6900-4C64-9D09-DC0D90A9262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F06573-C18A-4173-8539-A8264968E33D}"/>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321866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21"/>
        <p:cNvGrpSpPr/>
        <p:nvPr/>
      </p:nvGrpSpPr>
      <p:grpSpPr>
        <a:xfrm>
          <a:off x="0" y="0"/>
          <a:ext cx="0" cy="0"/>
          <a:chOff x="0" y="0"/>
          <a:chExt cx="0" cy="0"/>
        </a:xfrm>
      </p:grpSpPr>
      <p:pic>
        <p:nvPicPr>
          <p:cNvPr id="22" name="Google Shape;22;p26"/>
          <p:cNvPicPr preferRelativeResize="0"/>
          <p:nvPr/>
        </p:nvPicPr>
        <p:blipFill rotWithShape="1">
          <a:blip r:embed="rId2">
            <a:alphaModFix/>
          </a:blip>
          <a:srcRect/>
          <a:stretch/>
        </p:blipFill>
        <p:spPr>
          <a:xfrm>
            <a:off x="0" y="6121400"/>
            <a:ext cx="12192000" cy="736600"/>
          </a:xfrm>
          <a:prstGeom prst="rect">
            <a:avLst/>
          </a:prstGeom>
          <a:noFill/>
          <a:ln>
            <a:noFill/>
          </a:ln>
        </p:spPr>
      </p:pic>
      <p:sp>
        <p:nvSpPr>
          <p:cNvPr id="23" name="Google Shape;23;p26"/>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
        <p:nvSpPr>
          <p:cNvPr id="24" name="Google Shape;24;p26"/>
          <p:cNvSpPr txBox="1"/>
          <p:nvPr/>
        </p:nvSpPr>
        <p:spPr>
          <a:xfrm>
            <a:off x="9327292"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a:solidFill>
                  <a:schemeClr val="accent3"/>
                </a:solidFill>
                <a:latin typeface="メイリオ" panose="020B0604030504040204" pitchFamily="50" charset="-128"/>
                <a:ea typeface="メイリオ" panose="020B0604030504040204" pitchFamily="50" charset="-128"/>
                <a:cs typeface="Arial"/>
                <a:sym typeface="Arial"/>
              </a:rPr>
              <a:t>‹#›</a:t>
            </a:fld>
            <a:endParaRPr sz="1200" dirty="0">
              <a:solidFill>
                <a:schemeClr val="accent3"/>
              </a:solidFill>
              <a:latin typeface="メイリオ" panose="020B0604030504040204" pitchFamily="50" charset="-128"/>
              <a:ea typeface="メイリオ" panose="020B0604030504040204" pitchFamily="50" charset="-128"/>
              <a:cs typeface="Arial"/>
              <a:sym typeface="Arial"/>
            </a:endParaRPr>
          </a:p>
        </p:txBody>
      </p:sp>
      <p:cxnSp>
        <p:nvCxnSpPr>
          <p:cNvPr id="25" name="Google Shape;25;p26"/>
          <p:cNvCxnSpPr/>
          <p:nvPr/>
        </p:nvCxnSpPr>
        <p:spPr>
          <a:xfrm>
            <a:off x="392915" y="798576"/>
            <a:ext cx="11130514" cy="0"/>
          </a:xfrm>
          <a:prstGeom prst="straightConnector1">
            <a:avLst/>
          </a:prstGeom>
          <a:noFill/>
          <a:ln w="19050" cap="flat" cmpd="sng">
            <a:solidFill>
              <a:srgbClr val="DDDDDE"/>
            </a:solidFill>
            <a:prstDash val="solid"/>
            <a:miter lim="800000"/>
            <a:headEnd type="none" w="sm" len="sm"/>
            <a:tailEnd type="none" w="sm" len="sm"/>
          </a:ln>
        </p:spPr>
      </p:cxnSp>
      <p:pic>
        <p:nvPicPr>
          <p:cNvPr id="26" name="Google Shape;26;p26" descr="アイコン&#10;&#10;自動的に生成された説明"/>
          <p:cNvPicPr preferRelativeResize="0"/>
          <p:nvPr/>
        </p:nvPicPr>
        <p:blipFill rotWithShape="1">
          <a:blip r:embed="rId3">
            <a:alphaModFix/>
          </a:blip>
          <a:srcRect/>
          <a:stretch/>
        </p:blipFill>
        <p:spPr>
          <a:xfrm>
            <a:off x="11454106" y="406867"/>
            <a:ext cx="446573" cy="4465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01D1F-368A-4C5E-9595-DC418B6489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CD7929-9603-4EE0-B257-59D78B0B1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64785E-41CC-4464-A49C-271CFA85F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E5E4F1-F3D9-4C61-992E-AF4F354D1F62}"/>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6" name="フッター プレースホルダー 5">
            <a:extLst>
              <a:ext uri="{FF2B5EF4-FFF2-40B4-BE49-F238E27FC236}">
                <a16:creationId xmlns:a16="http://schemas.microsoft.com/office/drawing/2014/main" id="{5D1B9220-5170-48DB-B55C-08C9DB3A84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F8C268-D304-4288-B4F9-38948A0C3B89}"/>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1982311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F8BF89-ED0F-4EEA-8D04-01A846B12C7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7A226A8-8A59-4756-B30B-9A72517A2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C5A53B7-17F4-484B-99F5-F38B33B4E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8E9203-2FBC-4D5D-9DEC-156FAAD0AE81}"/>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6" name="フッター プレースホルダー 5">
            <a:extLst>
              <a:ext uri="{FF2B5EF4-FFF2-40B4-BE49-F238E27FC236}">
                <a16:creationId xmlns:a16="http://schemas.microsoft.com/office/drawing/2014/main" id="{1D0198CB-8475-4F64-BDAE-25D98CB9E3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BD1056-5541-4DFF-91B8-0C7F55A436CE}"/>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766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01A6F-B2E1-4E6F-A567-BEE28323092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8A2633-AA6D-4738-918D-D317EF84713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139611-FDD4-4A77-9C4F-A5A6B6215420}"/>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5" name="フッター プレースホルダー 4">
            <a:extLst>
              <a:ext uri="{FF2B5EF4-FFF2-40B4-BE49-F238E27FC236}">
                <a16:creationId xmlns:a16="http://schemas.microsoft.com/office/drawing/2014/main" id="{BCE89163-FB76-4EA5-B797-3B15B57F26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4B8D5F-A5F7-4615-B50C-441D1E28ED86}"/>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243492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B5AB90-B796-40D9-8ACA-252767F368F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A6F98B-DCAC-4DD1-912A-19F2DCD76B0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ED0689-7355-4FC5-9ACD-DF23BF418A1F}"/>
              </a:ext>
            </a:extLst>
          </p:cNvPr>
          <p:cNvSpPr>
            <a:spLocks noGrp="1"/>
          </p:cNvSpPr>
          <p:nvPr>
            <p:ph type="dt" sz="half" idx="10"/>
          </p:nvPr>
        </p:nvSpPr>
        <p:spPr/>
        <p:txBody>
          <a:bodyPr/>
          <a:lstStyle/>
          <a:p>
            <a:fld id="{FFBA9EBE-31AD-435C-B7B7-2D399E8EA23C}" type="datetimeFigureOut">
              <a:rPr kumimoji="1" lang="ja-JP" altLang="en-US" smtClean="0"/>
              <a:t>2023/10/31</a:t>
            </a:fld>
            <a:endParaRPr kumimoji="1" lang="ja-JP" altLang="en-US"/>
          </a:p>
        </p:txBody>
      </p:sp>
      <p:sp>
        <p:nvSpPr>
          <p:cNvPr id="5" name="フッター プレースホルダー 4">
            <a:extLst>
              <a:ext uri="{FF2B5EF4-FFF2-40B4-BE49-F238E27FC236}">
                <a16:creationId xmlns:a16="http://schemas.microsoft.com/office/drawing/2014/main" id="{4B64358A-442E-4AA8-8DA2-DB3689A40A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44584D-0EFA-46E4-9823-ED8DAF77FA92}"/>
              </a:ext>
            </a:extLst>
          </p:cNvPr>
          <p:cNvSpPr>
            <a:spLocks noGrp="1"/>
          </p:cNvSpPr>
          <p:nvPr>
            <p:ph type="sldNum" sz="quarter" idx="12"/>
          </p:nvPr>
        </p:nvSpPr>
        <p:spPr/>
        <p:txBody>
          <a:body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52785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27"/>
        <p:cNvGrpSpPr/>
        <p:nvPr/>
      </p:nvGrpSpPr>
      <p:grpSpPr>
        <a:xfrm>
          <a:off x="0" y="0"/>
          <a:ext cx="0" cy="0"/>
          <a:chOff x="0" y="0"/>
          <a:chExt cx="0" cy="0"/>
        </a:xfrm>
      </p:grpSpPr>
      <p:pic>
        <p:nvPicPr>
          <p:cNvPr id="28" name="Google Shape;28;p27"/>
          <p:cNvPicPr preferRelativeResize="0"/>
          <p:nvPr/>
        </p:nvPicPr>
        <p:blipFill rotWithShape="1">
          <a:blip r:embed="rId2">
            <a:alphaModFix/>
          </a:blip>
          <a:srcRect/>
          <a:stretch/>
        </p:blipFill>
        <p:spPr>
          <a:xfrm>
            <a:off x="0" y="6118392"/>
            <a:ext cx="12192000" cy="755650"/>
          </a:xfrm>
          <a:prstGeom prst="rect">
            <a:avLst/>
          </a:prstGeom>
          <a:noFill/>
          <a:ln>
            <a:noFill/>
          </a:ln>
        </p:spPr>
      </p:pic>
      <p:pic>
        <p:nvPicPr>
          <p:cNvPr id="29" name="Google Shape;29;p27"/>
          <p:cNvPicPr preferRelativeResize="0"/>
          <p:nvPr/>
        </p:nvPicPr>
        <p:blipFill rotWithShape="1">
          <a:blip r:embed="rId3">
            <a:alphaModFix/>
          </a:blip>
          <a:srcRect/>
          <a:stretch/>
        </p:blipFill>
        <p:spPr>
          <a:xfrm>
            <a:off x="0" y="0"/>
            <a:ext cx="12192000" cy="768350"/>
          </a:xfrm>
          <a:prstGeom prst="rect">
            <a:avLst/>
          </a:prstGeom>
          <a:noFill/>
          <a:ln>
            <a:noFill/>
          </a:ln>
        </p:spPr>
      </p:pic>
      <p:sp>
        <p:nvSpPr>
          <p:cNvPr id="30" name="Google Shape;30;p27"/>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
        <p:nvSpPr>
          <p:cNvPr id="31" name="Google Shape;31;p27"/>
          <p:cNvSpPr txBox="1"/>
          <p:nvPr/>
        </p:nvSpPr>
        <p:spPr>
          <a:xfrm>
            <a:off x="9327292"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ja-JP" sz="1200">
                <a:solidFill>
                  <a:schemeClr val="accent3"/>
                </a:solidFill>
                <a:latin typeface="メイリオ" panose="020B0604030504040204" pitchFamily="50" charset="-128"/>
                <a:ea typeface="メイリオ" panose="020B0604030504040204" pitchFamily="50" charset="-128"/>
                <a:cs typeface="Arial"/>
                <a:sym typeface="Arial"/>
              </a:rPr>
              <a:t>‹#›</a:t>
            </a:fld>
            <a:endParaRPr sz="1200" dirty="0">
              <a:solidFill>
                <a:schemeClr val="accent3"/>
              </a:solidFill>
              <a:latin typeface="メイリオ" panose="020B0604030504040204" pitchFamily="50" charset="-128"/>
              <a:ea typeface="メイリオ" panose="020B0604030504040204" pitchFamily="50" charset="-128"/>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bg>
      <p:bgPr>
        <a:solidFill>
          <a:schemeClr val="accent1"/>
        </a:solidFill>
        <a:effectLst/>
      </p:bgPr>
    </p:bg>
    <p:spTree>
      <p:nvGrpSpPr>
        <p:cNvPr id="1" name="Shape 32"/>
        <p:cNvGrpSpPr/>
        <p:nvPr/>
      </p:nvGrpSpPr>
      <p:grpSpPr>
        <a:xfrm>
          <a:off x="0" y="0"/>
          <a:ext cx="0" cy="0"/>
          <a:chOff x="0" y="0"/>
          <a:chExt cx="0" cy="0"/>
        </a:xfrm>
      </p:grpSpPr>
      <p:pic>
        <p:nvPicPr>
          <p:cNvPr id="33" name="Google Shape;33;p28" descr="アイコン&#10;&#10;自動的に生成された説明"/>
          <p:cNvPicPr preferRelativeResize="0"/>
          <p:nvPr/>
        </p:nvPicPr>
        <p:blipFill rotWithShape="1">
          <a:blip r:embed="rId2">
            <a:alphaModFix/>
          </a:blip>
          <a:srcRect/>
          <a:stretch/>
        </p:blipFill>
        <p:spPr>
          <a:xfrm>
            <a:off x="0" y="-12327"/>
            <a:ext cx="12245788" cy="6888256"/>
          </a:xfrm>
          <a:prstGeom prst="rect">
            <a:avLst/>
          </a:prstGeom>
          <a:noFill/>
          <a:ln>
            <a:noFill/>
          </a:ln>
        </p:spPr>
      </p:pic>
      <p:sp>
        <p:nvSpPr>
          <p:cNvPr id="34" name="Google Shape;34;p28"/>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lt1"/>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lt1"/>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 つのコンテンツ">
  <p:cSld name="1_2 つのコンテンツ">
    <p:bg>
      <p:bgPr>
        <a:solidFill>
          <a:schemeClr val="accent1"/>
        </a:solidFill>
        <a:effectLst/>
      </p:bgPr>
    </p:bg>
    <p:spTree>
      <p:nvGrpSpPr>
        <p:cNvPr id="1" name="Shape 35"/>
        <p:cNvGrpSpPr/>
        <p:nvPr/>
      </p:nvGrpSpPr>
      <p:grpSpPr>
        <a:xfrm>
          <a:off x="0" y="0"/>
          <a:ext cx="0" cy="0"/>
          <a:chOff x="0" y="0"/>
          <a:chExt cx="0" cy="0"/>
        </a:xfrm>
      </p:grpSpPr>
      <p:pic>
        <p:nvPicPr>
          <p:cNvPr id="36" name="Google Shape;36;p29" descr="アイコン&#10;&#10;自動的に生成された説明"/>
          <p:cNvPicPr preferRelativeResize="0"/>
          <p:nvPr/>
        </p:nvPicPr>
        <p:blipFill rotWithShape="1">
          <a:blip r:embed="rId2">
            <a:alphaModFix/>
          </a:blip>
          <a:srcRect/>
          <a:stretch/>
        </p:blipFill>
        <p:spPr>
          <a:xfrm>
            <a:off x="-1" y="-1"/>
            <a:ext cx="12244439" cy="6887497"/>
          </a:xfrm>
          <a:prstGeom prst="rect">
            <a:avLst/>
          </a:prstGeom>
          <a:noFill/>
          <a:ln>
            <a:noFill/>
          </a:ln>
        </p:spPr>
      </p:pic>
      <p:sp>
        <p:nvSpPr>
          <p:cNvPr id="37" name="Google Shape;37;p29"/>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lt1"/>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lt1"/>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38"/>
        <p:cNvGrpSpPr/>
        <p:nvPr/>
      </p:nvGrpSpPr>
      <p:grpSpPr>
        <a:xfrm>
          <a:off x="0" y="0"/>
          <a:ext cx="0" cy="0"/>
          <a:chOff x="0" y="0"/>
          <a:chExt cx="0" cy="0"/>
        </a:xfrm>
      </p:grpSpPr>
      <p:pic>
        <p:nvPicPr>
          <p:cNvPr id="39" name="Google Shape;39;p30"/>
          <p:cNvPicPr preferRelativeResize="0"/>
          <p:nvPr/>
        </p:nvPicPr>
        <p:blipFill rotWithShape="1">
          <a:blip r:embed="rId2">
            <a:alphaModFix/>
          </a:blip>
          <a:srcRect/>
          <a:stretch/>
        </p:blipFill>
        <p:spPr>
          <a:xfrm>
            <a:off x="0" y="6118392"/>
            <a:ext cx="12192000" cy="755650"/>
          </a:xfrm>
          <a:prstGeom prst="rect">
            <a:avLst/>
          </a:prstGeom>
          <a:noFill/>
          <a:ln>
            <a:noFill/>
          </a:ln>
        </p:spPr>
      </p:pic>
      <p:pic>
        <p:nvPicPr>
          <p:cNvPr id="40" name="Google Shape;40;p30"/>
          <p:cNvPicPr preferRelativeResize="0"/>
          <p:nvPr/>
        </p:nvPicPr>
        <p:blipFill rotWithShape="1">
          <a:blip r:embed="rId3">
            <a:alphaModFix/>
          </a:blip>
          <a:srcRect/>
          <a:stretch/>
        </p:blipFill>
        <p:spPr>
          <a:xfrm>
            <a:off x="0" y="0"/>
            <a:ext cx="12192000" cy="768350"/>
          </a:xfrm>
          <a:prstGeom prst="rect">
            <a:avLst/>
          </a:prstGeom>
          <a:noFill/>
          <a:ln>
            <a:noFill/>
          </a:ln>
        </p:spPr>
      </p:pic>
      <p:pic>
        <p:nvPicPr>
          <p:cNvPr id="41" name="Google Shape;41;p30" descr="アイコン&#10;&#10;自動的に生成された説明"/>
          <p:cNvPicPr preferRelativeResize="0"/>
          <p:nvPr/>
        </p:nvPicPr>
        <p:blipFill rotWithShape="1">
          <a:blip r:embed="rId4">
            <a:alphaModFix/>
          </a:blip>
          <a:srcRect/>
          <a:stretch/>
        </p:blipFill>
        <p:spPr>
          <a:xfrm>
            <a:off x="2475526" y="1988720"/>
            <a:ext cx="2817444" cy="2959500"/>
          </a:xfrm>
          <a:prstGeom prst="rect">
            <a:avLst/>
          </a:prstGeom>
          <a:noFill/>
          <a:ln>
            <a:noFill/>
          </a:ln>
        </p:spPr>
      </p:pic>
      <p:sp>
        <p:nvSpPr>
          <p:cNvPr id="42" name="Google Shape;42;p30"/>
          <p:cNvSpPr txBox="1"/>
          <p:nvPr/>
        </p:nvSpPr>
        <p:spPr>
          <a:xfrm>
            <a:off x="5739672" y="2839725"/>
            <a:ext cx="4838449" cy="1257490"/>
          </a:xfrm>
          <a:prstGeom prst="rect">
            <a:avLst/>
          </a:prstGeom>
          <a:noFill/>
          <a:ln>
            <a:noFill/>
          </a:ln>
        </p:spPr>
        <p:txBody>
          <a:bodyPr spcFirstLastPara="1" wrap="square" lIns="91425" tIns="45700" rIns="91425" bIns="45700" anchor="t" anchorCtr="0">
            <a:noAutofit/>
          </a:bodyPr>
          <a:lstStyle/>
          <a:p>
            <a:pPr marL="0" marR="0" lvl="0" indent="0" algn="l" rtl="0">
              <a:lnSpc>
                <a:spcPct val="148148"/>
              </a:lnSpc>
              <a:spcBef>
                <a:spcPts val="0"/>
              </a:spcBef>
              <a:spcAft>
                <a:spcPts val="0"/>
              </a:spcAft>
              <a:buClr>
                <a:schemeClr val="dk1"/>
              </a:buClr>
              <a:buSzPts val="2700"/>
              <a:buFont typeface="Arial"/>
              <a:buNone/>
            </a:pPr>
            <a:r>
              <a:rPr lang="ja-JP" sz="2700" b="1" dirty="0">
                <a:solidFill>
                  <a:schemeClr val="dk1"/>
                </a:solidFill>
                <a:latin typeface="メイリオ" panose="020B0604030504040204" pitchFamily="50" charset="-128"/>
                <a:ea typeface="メイリオ" panose="020B0604030504040204" pitchFamily="50" charset="-128"/>
                <a:cs typeface="Noto Sans"/>
                <a:sym typeface="Noto Sans"/>
              </a:rPr>
              <a:t>ご清聴いただき</a:t>
            </a:r>
            <a:endParaRPr sz="2700" b="1" dirty="0">
              <a:solidFill>
                <a:schemeClr val="dk1"/>
              </a:solidFill>
              <a:latin typeface="メイリオ" panose="020B0604030504040204" pitchFamily="50" charset="-128"/>
              <a:ea typeface="メイリオ" panose="020B0604030504040204" pitchFamily="50" charset="-128"/>
              <a:cs typeface="Noto Sans"/>
              <a:sym typeface="Noto Sans"/>
            </a:endParaRPr>
          </a:p>
          <a:p>
            <a:pPr marL="0" marR="0" lvl="0" indent="0" algn="l" rtl="0">
              <a:lnSpc>
                <a:spcPct val="148148"/>
              </a:lnSpc>
              <a:spcBef>
                <a:spcPts val="1000"/>
              </a:spcBef>
              <a:spcAft>
                <a:spcPts val="0"/>
              </a:spcAft>
              <a:buClr>
                <a:schemeClr val="dk1"/>
              </a:buClr>
              <a:buSzPts val="2700"/>
              <a:buFont typeface="Arial"/>
              <a:buNone/>
            </a:pPr>
            <a:r>
              <a:rPr lang="ja-JP" sz="2700" b="1" dirty="0">
                <a:solidFill>
                  <a:schemeClr val="dk1"/>
                </a:solidFill>
                <a:latin typeface="メイリオ" panose="020B0604030504040204" pitchFamily="50" charset="-128"/>
                <a:ea typeface="メイリオ" panose="020B0604030504040204" pitchFamily="50" charset="-128"/>
                <a:cs typeface="Noto Sans"/>
                <a:sym typeface="Noto Sans"/>
              </a:rPr>
              <a:t>ありがとうございました！</a:t>
            </a:r>
            <a:endParaRPr dirty="0"/>
          </a:p>
        </p:txBody>
      </p:sp>
      <p:sp>
        <p:nvSpPr>
          <p:cNvPr id="43" name="Google Shape;43;p30"/>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dirty="0">
                <a:solidFill>
                  <a:schemeClr val="accent3"/>
                </a:solidFill>
                <a:latin typeface="メイリオ" panose="020B0604030504040204" pitchFamily="50" charset="-128"/>
                <a:ea typeface="メイリオ" panose="020B0604030504040204" pitchFamily="50" charset="-128"/>
                <a:cs typeface="Noto Sans"/>
                <a:sym typeface="Noto Sans"/>
              </a:rPr>
              <a:t>© kaonavi, inc.</a:t>
            </a:r>
            <a:endParaRPr sz="900" dirty="0">
              <a:solidFill>
                <a:schemeClr val="accent3"/>
              </a:solidFill>
              <a:latin typeface="メイリオ" panose="020B0604030504040204" pitchFamily="50" charset="-128"/>
              <a:ea typeface="メイリオ" panose="020B0604030504040204" pitchFamily="50" charset="-128"/>
              <a:cs typeface="Noto Sans"/>
              <a:sym typeface="No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44"/>
        <p:cNvGrpSpPr/>
        <p:nvPr/>
      </p:nvGrpSpPr>
      <p:grpSpPr>
        <a:xfrm>
          <a:off x="0" y="0"/>
          <a:ext cx="0" cy="0"/>
          <a:chOff x="0" y="0"/>
          <a:chExt cx="0" cy="0"/>
        </a:xfrm>
      </p:grpSpPr>
      <p:sp>
        <p:nvSpPr>
          <p:cNvPr id="45" name="Google Shape;4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3"/>
          <p:cNvSpPr>
            <a:spLocks noGrp="1"/>
          </p:cNvSpPr>
          <p:nvPr>
            <p:ph type="pic" idx="2"/>
          </p:nvPr>
        </p:nvSpPr>
        <p:spPr>
          <a:xfrm>
            <a:off x="5183188" y="987425"/>
            <a:ext cx="6172200" cy="4873625"/>
          </a:xfrm>
          <a:prstGeom prst="rect">
            <a:avLst/>
          </a:prstGeom>
          <a:noFill/>
          <a:ln>
            <a:noFill/>
          </a:ln>
        </p:spPr>
      </p:sp>
      <p:sp>
        <p:nvSpPr>
          <p:cNvPr id="58" name="Google Shape;5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A8B"/>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A8B"/>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A8B"/>
                </a:solidFill>
                <a:latin typeface="Arial"/>
                <a:ea typeface="Arial"/>
                <a:cs typeface="Arial"/>
                <a:sym typeface="Arial"/>
              </a:defRPr>
            </a:lvl1pPr>
            <a:lvl2pPr marL="0" marR="0" lvl="1" indent="0" algn="r" rtl="0">
              <a:spcBef>
                <a:spcPts val="0"/>
              </a:spcBef>
              <a:buNone/>
              <a:defRPr sz="1200" b="0" i="0" u="none" strike="noStrike" cap="none">
                <a:solidFill>
                  <a:srgbClr val="8A8A8B"/>
                </a:solidFill>
                <a:latin typeface="Arial"/>
                <a:ea typeface="Arial"/>
                <a:cs typeface="Arial"/>
                <a:sym typeface="Arial"/>
              </a:defRPr>
            </a:lvl2pPr>
            <a:lvl3pPr marL="0" marR="0" lvl="2" indent="0" algn="r" rtl="0">
              <a:spcBef>
                <a:spcPts val="0"/>
              </a:spcBef>
              <a:buNone/>
              <a:defRPr sz="1200" b="0" i="0" u="none" strike="noStrike" cap="none">
                <a:solidFill>
                  <a:srgbClr val="8A8A8B"/>
                </a:solidFill>
                <a:latin typeface="Arial"/>
                <a:ea typeface="Arial"/>
                <a:cs typeface="Arial"/>
                <a:sym typeface="Arial"/>
              </a:defRPr>
            </a:lvl3pPr>
            <a:lvl4pPr marL="0" marR="0" lvl="3" indent="0" algn="r" rtl="0">
              <a:spcBef>
                <a:spcPts val="0"/>
              </a:spcBef>
              <a:buNone/>
              <a:defRPr sz="1200" b="0" i="0" u="none" strike="noStrike" cap="none">
                <a:solidFill>
                  <a:srgbClr val="8A8A8B"/>
                </a:solidFill>
                <a:latin typeface="Arial"/>
                <a:ea typeface="Arial"/>
                <a:cs typeface="Arial"/>
                <a:sym typeface="Arial"/>
              </a:defRPr>
            </a:lvl4pPr>
            <a:lvl5pPr marL="0" marR="0" lvl="4" indent="0" algn="r" rtl="0">
              <a:spcBef>
                <a:spcPts val="0"/>
              </a:spcBef>
              <a:buNone/>
              <a:defRPr sz="1200" b="0" i="0" u="none" strike="noStrike" cap="none">
                <a:solidFill>
                  <a:srgbClr val="8A8A8B"/>
                </a:solidFill>
                <a:latin typeface="Arial"/>
                <a:ea typeface="Arial"/>
                <a:cs typeface="Arial"/>
                <a:sym typeface="Arial"/>
              </a:defRPr>
            </a:lvl5pPr>
            <a:lvl6pPr marL="0" marR="0" lvl="5" indent="0" algn="r" rtl="0">
              <a:spcBef>
                <a:spcPts val="0"/>
              </a:spcBef>
              <a:buNone/>
              <a:defRPr sz="1200" b="0" i="0" u="none" strike="noStrike" cap="none">
                <a:solidFill>
                  <a:srgbClr val="8A8A8B"/>
                </a:solidFill>
                <a:latin typeface="Arial"/>
                <a:ea typeface="Arial"/>
                <a:cs typeface="Arial"/>
                <a:sym typeface="Arial"/>
              </a:defRPr>
            </a:lvl6pPr>
            <a:lvl7pPr marL="0" marR="0" lvl="6" indent="0" algn="r" rtl="0">
              <a:spcBef>
                <a:spcPts val="0"/>
              </a:spcBef>
              <a:buNone/>
              <a:defRPr sz="1200" b="0" i="0" u="none" strike="noStrike" cap="none">
                <a:solidFill>
                  <a:srgbClr val="8A8A8B"/>
                </a:solidFill>
                <a:latin typeface="Arial"/>
                <a:ea typeface="Arial"/>
                <a:cs typeface="Arial"/>
                <a:sym typeface="Arial"/>
              </a:defRPr>
            </a:lvl7pPr>
            <a:lvl8pPr marL="0" marR="0" lvl="7" indent="0" algn="r" rtl="0">
              <a:spcBef>
                <a:spcPts val="0"/>
              </a:spcBef>
              <a:buNone/>
              <a:defRPr sz="1200" b="0" i="0" u="none" strike="noStrike" cap="none">
                <a:solidFill>
                  <a:srgbClr val="8A8A8B"/>
                </a:solidFill>
                <a:latin typeface="Arial"/>
                <a:ea typeface="Arial"/>
                <a:cs typeface="Arial"/>
                <a:sym typeface="Arial"/>
              </a:defRPr>
            </a:lvl8pPr>
            <a:lvl9pPr marL="0" marR="0" lvl="8" indent="0" algn="r" rtl="0">
              <a:spcBef>
                <a:spcPts val="0"/>
              </a:spcBef>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3C81B4-FF1E-4451-AC1A-03D70899F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061241-F630-41E5-AB34-CA8984B77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0DF6A6-C271-45D6-9D7B-188D373BC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A9EBE-31AD-435C-B7B7-2D399E8EA23C}" type="datetimeFigureOut">
              <a:rPr kumimoji="1" lang="ja-JP" altLang="en-US" smtClean="0"/>
              <a:t>2023/10/31</a:t>
            </a:fld>
            <a:endParaRPr kumimoji="1" lang="ja-JP" altLang="en-US"/>
          </a:p>
        </p:txBody>
      </p:sp>
      <p:sp>
        <p:nvSpPr>
          <p:cNvPr id="5" name="フッター プレースホルダー 4">
            <a:extLst>
              <a:ext uri="{FF2B5EF4-FFF2-40B4-BE49-F238E27FC236}">
                <a16:creationId xmlns:a16="http://schemas.microsoft.com/office/drawing/2014/main" id="{E8EF2DD6-1CB8-405A-9D43-73143C5DC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EDF18B-544A-4B42-9493-5A64012D1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3A7DC-9554-4BF4-A68B-DB7EFC3690FB}" type="slidenum">
              <a:rPr kumimoji="1" lang="ja-JP" altLang="en-US" smtClean="0"/>
              <a:t>‹#›</a:t>
            </a:fld>
            <a:endParaRPr kumimoji="1" lang="ja-JP" altLang="en-US"/>
          </a:p>
        </p:txBody>
      </p:sp>
    </p:spTree>
    <p:extLst>
      <p:ext uri="{BB962C8B-B14F-4D97-AF65-F5344CB8AC3E}">
        <p14:creationId xmlns:p14="http://schemas.microsoft.com/office/powerpoint/2010/main" val="28518774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b="0" i="0" u="none" strike="noStrike" cap="none" dirty="0">
                <a:solidFill>
                  <a:schemeClr val="accent4"/>
                </a:solidFill>
                <a:latin typeface="メイリオ" panose="020B0604030504040204" pitchFamily="50" charset="-128"/>
                <a:ea typeface="メイリオ" panose="020B0604030504040204" pitchFamily="50" charset="-128"/>
                <a:cs typeface="Noto Sans"/>
                <a:sym typeface="Noto Sans"/>
              </a:rPr>
              <a:t>© kaonavi, inc.</a:t>
            </a:r>
            <a:endParaRPr sz="900" b="0" i="0" u="none" strike="noStrike" cap="none" dirty="0">
              <a:solidFill>
                <a:schemeClr val="accent4"/>
              </a:solidFill>
              <a:latin typeface="メイリオ" panose="020B0604030504040204" pitchFamily="50" charset="-128"/>
              <a:ea typeface="メイリオ" panose="020B0604030504040204" pitchFamily="50" charset="-128"/>
              <a:cs typeface="Noto Sans"/>
              <a:sym typeface="Noto Sans"/>
            </a:endParaRPr>
          </a:p>
        </p:txBody>
      </p:sp>
      <p:sp>
        <p:nvSpPr>
          <p:cNvPr id="5" name="Google Shape;62;p1">
            <a:extLst>
              <a:ext uri="{FF2B5EF4-FFF2-40B4-BE49-F238E27FC236}">
                <a16:creationId xmlns:a16="http://schemas.microsoft.com/office/drawing/2014/main" id="{E7E1ABDE-BBE5-480A-87BE-B44683863410}"/>
              </a:ext>
            </a:extLst>
          </p:cNvPr>
          <p:cNvSpPr txBox="1"/>
          <p:nvPr/>
        </p:nvSpPr>
        <p:spPr>
          <a:xfrm>
            <a:off x="1742898" y="1571624"/>
            <a:ext cx="6943902" cy="264641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dirty="0">
                <a:solidFill>
                  <a:srgbClr val="000000"/>
                </a:solidFill>
                <a:latin typeface="Meiryo" panose="020B0604030504040204" pitchFamily="50" charset="-128"/>
                <a:ea typeface="Meiryo" panose="020B0604030504040204" pitchFamily="50" charset="-128"/>
              </a:rPr>
              <a:t>スマートレビュー</a:t>
            </a:r>
            <a:endParaRPr lang="en-US" altLang="ja-JP" sz="3200" b="1" dirty="0">
              <a:solidFill>
                <a:srgbClr val="000000"/>
              </a:solidFill>
              <a:latin typeface="Meiryo" panose="020B0604030504040204" pitchFamily="50" charset="-128"/>
              <a:ea typeface="Meiryo" panose="020B0604030504040204" pitchFamily="50" charset="-128"/>
            </a:endParaRPr>
          </a:p>
          <a:p>
            <a:pPr rtl="0">
              <a:spcBef>
                <a:spcPts val="0"/>
              </a:spcBef>
              <a:spcAft>
                <a:spcPts val="0"/>
              </a:spcAft>
            </a:pPr>
            <a:r>
              <a:rPr lang="ja-JP" altLang="en-US" b="1" dirty="0">
                <a:solidFill>
                  <a:srgbClr val="000000"/>
                </a:solidFill>
                <a:latin typeface="Meiryo" panose="020B0604030504040204" pitchFamily="50" charset="-128"/>
                <a:ea typeface="Meiryo" panose="020B0604030504040204" pitchFamily="50" charset="-128"/>
              </a:rPr>
              <a:t>被評価者（対象者）ユーザーアカウント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r>
              <a:rPr lang="ja-JP" altLang="en-US" b="1" dirty="0">
                <a:solidFill>
                  <a:srgbClr val="FF0000"/>
                </a:solidFill>
                <a:latin typeface="Meiryo" panose="020B0604030504040204" pitchFamily="50" charset="-128"/>
                <a:ea typeface="Meiryo" panose="020B0604030504040204" pitchFamily="50" charset="-128"/>
              </a:rPr>
              <a:t>　</a:t>
            </a:r>
            <a:r>
              <a:rPr lang="ja-JP" altLang="en-US" b="1" dirty="0">
                <a:solidFill>
                  <a:srgbClr val="000000"/>
                </a:solidFill>
                <a:latin typeface="Meiryo" panose="020B0604030504040204" pitchFamily="50" charset="-128"/>
                <a:ea typeface="Meiryo" panose="020B0604030504040204" pitchFamily="50" charset="-128"/>
              </a:rPr>
              <a:t>編</a:t>
            </a:r>
            <a:r>
              <a:rPr lang="en-US" altLang="ja-JP" b="1" dirty="0">
                <a:solidFill>
                  <a:srgbClr val="000000"/>
                </a:solidFill>
                <a:latin typeface="Meiryo" panose="020B0604030504040204" pitchFamily="50" charset="-128"/>
                <a:ea typeface="Meiryo" panose="020B0604030504040204" pitchFamily="50" charset="-128"/>
              </a:rPr>
              <a:t>)</a:t>
            </a:r>
            <a:endParaRPr lang="ja-JP" altLang="en-US" b="0" dirty="0">
              <a:effectLst/>
            </a:endParaRPr>
          </a:p>
        </p:txBody>
      </p:sp>
      <p:sp>
        <p:nvSpPr>
          <p:cNvPr id="6" name="Google Shape;63;p1">
            <a:extLst>
              <a:ext uri="{FF2B5EF4-FFF2-40B4-BE49-F238E27FC236}">
                <a16:creationId xmlns:a16="http://schemas.microsoft.com/office/drawing/2014/main" id="{826FABE0-912D-460B-9FE0-E4BA21F0D722}"/>
              </a:ext>
            </a:extLst>
          </p:cNvPr>
          <p:cNvSpPr/>
          <p:nvPr/>
        </p:nvSpPr>
        <p:spPr>
          <a:xfrm>
            <a:off x="867827" y="4325761"/>
            <a:ext cx="8364663"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本マニュアルは、テンプレートとして作成しております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Arial"/>
                <a:ea typeface="Arial"/>
                <a:cs typeface="Arial"/>
                <a:sym typeface="Arial"/>
              </a:rPr>
              <a:t>各社の運用ルールや設定内容に併せて、キャプチャの変更やページの追加・削除等の編集をお願い致します</a:t>
            </a:r>
            <a:r>
              <a:rPr lang="en-US" sz="1300" b="1" i="0" u="none" strike="noStrike" cap="none" dirty="0">
                <a:solidFill>
                  <a:srgbClr val="FF0000"/>
                </a:solidFill>
                <a:latin typeface="Arial"/>
                <a:ea typeface="Arial"/>
                <a:cs typeface="Arial"/>
                <a:sym typeface="Arial"/>
              </a:rPr>
              <a:t>。</a:t>
            </a:r>
            <a:endParaRPr sz="10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8;p5">
            <a:extLst>
              <a:ext uri="{FF2B5EF4-FFF2-40B4-BE49-F238E27FC236}">
                <a16:creationId xmlns:a16="http://schemas.microsoft.com/office/drawing/2014/main" id="{6C2CFB8F-68E5-4671-B699-A373AB986B63}"/>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入力と確定を行う</a:t>
            </a:r>
            <a:endParaRPr lang="ja-JP" altLang="en-US" sz="1400" b="1" i="0" u="none" strike="noStrike" cap="none" dirty="0">
              <a:solidFill>
                <a:srgbClr val="000000"/>
              </a:solidFill>
              <a:latin typeface="Meiryo"/>
              <a:ea typeface="Meiryo"/>
              <a:cs typeface="Meiryo"/>
              <a:sym typeface="Meiryo"/>
            </a:endParaRPr>
          </a:p>
        </p:txBody>
      </p:sp>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76;p5">
            <a:extLst>
              <a:ext uri="{FF2B5EF4-FFF2-40B4-BE49-F238E27FC236}">
                <a16:creationId xmlns:a16="http://schemas.microsoft.com/office/drawing/2014/main" id="{90491932-EAAB-4037-B97F-6D70B1782EC0}"/>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51582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88822E94-983E-459A-ACBD-EE019FCF41A1}"/>
              </a:ext>
            </a:extLst>
          </p:cNvPr>
          <p:cNvSpPr txBox="1"/>
          <p:nvPr/>
        </p:nvSpPr>
        <p:spPr>
          <a:xfrm>
            <a:off x="745499" y="1205956"/>
            <a:ext cx="5277497" cy="954067"/>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③内容確定の確認をし、　　 をクリックします。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a:ea typeface="メイリオ" panose="020B0604030504040204" pitchFamily="50" charset="-128"/>
              </a:rPr>
              <a:t>次に操作を行う人への通知を行う場合は、「次の担当者へメール・通知を送信する」にチェックを入れてください。</a:t>
            </a:r>
            <a:r>
              <a:rPr lang="ja-JP" altLang="en-US" sz="1400" dirty="0">
                <a:latin typeface="メイリオ" panose="020B0604030504040204" pitchFamily="50" charset="-128"/>
                <a:ea typeface="メイリオ" panose="020B0604030504040204" pitchFamily="50" charset="-128"/>
              </a:rPr>
              <a:t>（</a:t>
            </a:r>
            <a:r>
              <a:rPr lang="ja-JP" altLang="en-US" sz="1400" dirty="0">
                <a:ea typeface="メイリオ" panose="020B0604030504040204" pitchFamily="50" charset="-128"/>
              </a:rPr>
              <a:t>管理者の設定により送信可否が選択できない場合があります</a:t>
            </a:r>
            <a:r>
              <a:rPr lang="ja-JP" altLang="en-US" sz="1400" dirty="0">
                <a:latin typeface="メイリオ" panose="020B0604030504040204" pitchFamily="50" charset="-128"/>
                <a:ea typeface="メイリオ" panose="020B0604030504040204" pitchFamily="50" charset="-128"/>
              </a:rPr>
              <a:t>）</a:t>
            </a:r>
          </a:p>
        </p:txBody>
      </p:sp>
      <p:pic>
        <p:nvPicPr>
          <p:cNvPr id="23" name="図 22">
            <a:extLst>
              <a:ext uri="{FF2B5EF4-FFF2-40B4-BE49-F238E27FC236}">
                <a16:creationId xmlns:a16="http://schemas.microsoft.com/office/drawing/2014/main" id="{A3EBB83C-32B8-4958-BE9E-55DF63A32166}"/>
              </a:ext>
            </a:extLst>
          </p:cNvPr>
          <p:cNvPicPr>
            <a:picLocks noChangeAspect="1"/>
          </p:cNvPicPr>
          <p:nvPr/>
        </p:nvPicPr>
        <p:blipFill>
          <a:blip r:embed="rId2"/>
          <a:stretch>
            <a:fillRect/>
          </a:stretch>
        </p:blipFill>
        <p:spPr>
          <a:xfrm>
            <a:off x="2696219" y="1122266"/>
            <a:ext cx="514341" cy="333988"/>
          </a:xfrm>
          <a:prstGeom prst="rect">
            <a:avLst/>
          </a:prstGeom>
        </p:spPr>
      </p:pic>
      <p:grpSp>
        <p:nvGrpSpPr>
          <p:cNvPr id="24" name="グループ化 23">
            <a:extLst>
              <a:ext uri="{FF2B5EF4-FFF2-40B4-BE49-F238E27FC236}">
                <a16:creationId xmlns:a16="http://schemas.microsoft.com/office/drawing/2014/main" id="{BE54BC7D-157D-4C92-9A86-599204F13249}"/>
              </a:ext>
            </a:extLst>
          </p:cNvPr>
          <p:cNvGrpSpPr/>
          <p:nvPr/>
        </p:nvGrpSpPr>
        <p:grpSpPr>
          <a:xfrm>
            <a:off x="843959" y="2160023"/>
            <a:ext cx="4733201" cy="2655817"/>
            <a:chOff x="3070113" y="2800037"/>
            <a:chExt cx="5530844" cy="3103378"/>
          </a:xfrm>
        </p:grpSpPr>
        <p:pic>
          <p:nvPicPr>
            <p:cNvPr id="25" name="図 24">
              <a:extLst>
                <a:ext uri="{FF2B5EF4-FFF2-40B4-BE49-F238E27FC236}">
                  <a16:creationId xmlns:a16="http://schemas.microsoft.com/office/drawing/2014/main" id="{0690411B-2185-4E38-B0BC-401E11425B1B}"/>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26" name="正方形/長方形 25">
              <a:extLst>
                <a:ext uri="{FF2B5EF4-FFF2-40B4-BE49-F238E27FC236}">
                  <a16:creationId xmlns:a16="http://schemas.microsoft.com/office/drawing/2014/main" id="{D9D68263-2070-4A10-B2B9-30F7DB0C37E7}"/>
                </a:ext>
              </a:extLst>
            </p:cNvPr>
            <p:cNvSpPr/>
            <p:nvPr/>
          </p:nvSpPr>
          <p:spPr>
            <a:xfrm>
              <a:off x="7801986" y="5400583"/>
              <a:ext cx="602313" cy="340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Google Shape;78;p5">
            <a:extLst>
              <a:ext uri="{FF2B5EF4-FFF2-40B4-BE49-F238E27FC236}">
                <a16:creationId xmlns:a16="http://schemas.microsoft.com/office/drawing/2014/main" id="{915F69F3-8879-499B-B550-2ACA84BC9BAE}"/>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入力と確定を行う</a:t>
            </a:r>
            <a:endParaRPr lang="ja-JP" altLang="en-US" sz="1400" b="1" i="0" u="none" strike="noStrike" cap="none" dirty="0">
              <a:solidFill>
                <a:srgbClr val="000000"/>
              </a:solidFill>
              <a:latin typeface="Meiryo"/>
              <a:ea typeface="Meiryo"/>
              <a:cs typeface="Meiryo"/>
              <a:sym typeface="Meiryo"/>
            </a:endParaRPr>
          </a:p>
        </p:txBody>
      </p:sp>
      <p:sp>
        <p:nvSpPr>
          <p:cNvPr id="28" name="Google Shape;157;g125f8f40711_0_119">
            <a:extLst>
              <a:ext uri="{FF2B5EF4-FFF2-40B4-BE49-F238E27FC236}">
                <a16:creationId xmlns:a16="http://schemas.microsoft.com/office/drawing/2014/main" id="{8658EB13-903E-4180-9A88-224726CD7A9E}"/>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④完了し、以下のポップアップが表示されたら　　　　をクリックします。</a:t>
            </a:r>
          </a:p>
        </p:txBody>
      </p:sp>
      <p:pic>
        <p:nvPicPr>
          <p:cNvPr id="29" name="図 28">
            <a:extLst>
              <a:ext uri="{FF2B5EF4-FFF2-40B4-BE49-F238E27FC236}">
                <a16:creationId xmlns:a16="http://schemas.microsoft.com/office/drawing/2014/main" id="{098C322D-B922-4B62-BFF1-A7B52E8845AD}"/>
              </a:ext>
            </a:extLst>
          </p:cNvPr>
          <p:cNvPicPr>
            <a:picLocks noChangeAspect="1"/>
          </p:cNvPicPr>
          <p:nvPr/>
        </p:nvPicPr>
        <p:blipFill>
          <a:blip r:embed="rId4"/>
          <a:stretch>
            <a:fillRect/>
          </a:stretch>
        </p:blipFill>
        <p:spPr>
          <a:xfrm>
            <a:off x="9984858" y="1122266"/>
            <a:ext cx="733942" cy="393183"/>
          </a:xfrm>
          <a:prstGeom prst="rect">
            <a:avLst/>
          </a:prstGeom>
        </p:spPr>
      </p:pic>
      <p:grpSp>
        <p:nvGrpSpPr>
          <p:cNvPr id="30" name="グループ化 29">
            <a:extLst>
              <a:ext uri="{FF2B5EF4-FFF2-40B4-BE49-F238E27FC236}">
                <a16:creationId xmlns:a16="http://schemas.microsoft.com/office/drawing/2014/main" id="{9402978D-9374-4235-BA13-00EDF2403405}"/>
              </a:ext>
            </a:extLst>
          </p:cNvPr>
          <p:cNvGrpSpPr/>
          <p:nvPr/>
        </p:nvGrpSpPr>
        <p:grpSpPr>
          <a:xfrm>
            <a:off x="7225861" y="2160023"/>
            <a:ext cx="3160874" cy="1394746"/>
            <a:chOff x="976747" y="2601164"/>
            <a:chExt cx="4914823" cy="2168682"/>
          </a:xfrm>
        </p:grpSpPr>
        <p:pic>
          <p:nvPicPr>
            <p:cNvPr id="31" name="図 30">
              <a:extLst>
                <a:ext uri="{FF2B5EF4-FFF2-40B4-BE49-F238E27FC236}">
                  <a16:creationId xmlns:a16="http://schemas.microsoft.com/office/drawing/2014/main" id="{ACAA3EFA-03D7-492B-9F20-5CDA3482C77A}"/>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32" name="正方形/長方形 31">
              <a:extLst>
                <a:ext uri="{FF2B5EF4-FFF2-40B4-BE49-F238E27FC236}">
                  <a16:creationId xmlns:a16="http://schemas.microsoft.com/office/drawing/2014/main" id="{7040BF21-C975-43F2-8D7F-35E6483AB921}"/>
                </a:ext>
              </a:extLst>
            </p:cNvPr>
            <p:cNvSpPr/>
            <p:nvPr/>
          </p:nvSpPr>
          <p:spPr>
            <a:xfrm>
              <a:off x="4543844" y="4136063"/>
              <a:ext cx="1102044" cy="499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CA1BE49D-1882-42DE-8347-A48405377864}"/>
              </a:ext>
            </a:extLst>
          </p:cNvPr>
          <p:cNvGrpSpPr/>
          <p:nvPr/>
        </p:nvGrpSpPr>
        <p:grpSpPr>
          <a:xfrm>
            <a:off x="818502" y="5023895"/>
            <a:ext cx="10910589" cy="1219770"/>
            <a:chOff x="471710" y="4947884"/>
            <a:chExt cx="10910589" cy="1219770"/>
          </a:xfrm>
        </p:grpSpPr>
        <p:sp>
          <p:nvSpPr>
            <p:cNvPr id="34" name="Google Shape;448;p29">
              <a:extLst>
                <a:ext uri="{FF2B5EF4-FFF2-40B4-BE49-F238E27FC236}">
                  <a16:creationId xmlns:a16="http://schemas.microsoft.com/office/drawing/2014/main" id="{729136D4-9394-47FD-84BF-EE4712BAF6D8}"/>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0B48D6D3-A2CF-4BC3-873A-ABA7EFD4E76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1F4E8461-1CAB-4F8A-A8AB-7C7153062EB9}"/>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D8832096-E01B-4AF5-862E-57B196915CD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3A1ADE3B-FB2D-4D18-ACFB-AEF08D99CB34}"/>
                </a:ext>
              </a:extLst>
            </p:cNvPr>
            <p:cNvSpPr txBox="1"/>
            <p:nvPr/>
          </p:nvSpPr>
          <p:spPr>
            <a:xfrm>
              <a:off x="745499" y="5437101"/>
              <a:ext cx="10636800" cy="646290"/>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endParaRPr lang="en-US" altLang="ja-JP" sz="1200" dirty="0">
                <a:ea typeface="メイリオ" panose="020B0604030504040204" pitchFamily="50" charset="-128"/>
              </a:endParaRPr>
            </a:p>
            <a:p>
              <a:endParaRPr lang="ja-JP" altLang="en-US" sz="1200" dirty="0">
                <a:ea typeface="メイリオ" panose="020B0604030504040204" pitchFamily="50" charset="-128"/>
              </a:endParaRPr>
            </a:p>
            <a:p>
              <a:r>
                <a:rPr lang="ja-JP" altLang="en-US" sz="1200" dirty="0">
                  <a:ea typeface="メイリオ" panose="020B0604030504040204" pitchFamily="50" charset="-128"/>
                </a:rPr>
                <a:t>入力内容を修正したい場合は、次に操作を行う人、もしくは管理者に差し戻し操作を行ってもらうようご連絡ください。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39" name="図 38">
            <a:extLst>
              <a:ext uri="{FF2B5EF4-FFF2-40B4-BE49-F238E27FC236}">
                <a16:creationId xmlns:a16="http://schemas.microsoft.com/office/drawing/2014/main" id="{90E77D6C-B444-481C-9297-427150ECC594}"/>
              </a:ext>
            </a:extLst>
          </p:cNvPr>
          <p:cNvPicPr>
            <a:picLocks noChangeAspect="1"/>
          </p:cNvPicPr>
          <p:nvPr/>
        </p:nvPicPr>
        <p:blipFill>
          <a:blip r:embed="rId2"/>
          <a:stretch>
            <a:fillRect/>
          </a:stretch>
        </p:blipFill>
        <p:spPr>
          <a:xfrm>
            <a:off x="1084947" y="5507738"/>
            <a:ext cx="425860" cy="276532"/>
          </a:xfrm>
          <a:prstGeom prst="rect">
            <a:avLst/>
          </a:prstGeom>
        </p:spPr>
      </p:pic>
      <p:sp>
        <p:nvSpPr>
          <p:cNvPr id="40" name="Google Shape;76;p5">
            <a:extLst>
              <a:ext uri="{FF2B5EF4-FFF2-40B4-BE49-F238E27FC236}">
                <a16:creationId xmlns:a16="http://schemas.microsoft.com/office/drawing/2014/main" id="{F2BE8E4D-0ABA-49E5-B465-693EA722EA03}"/>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355731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メイリオ" panose="020B0604030504040204" pitchFamily="50" charset="-128"/>
                <a:ea typeface="メイリオ" panose="020B0604030504040204" pitchFamily="50" charset="-128"/>
              </a:rPr>
              <a:t>© </a:t>
            </a:r>
            <a:r>
              <a:rPr lang="en-US" altLang="ja-JP" sz="900" dirty="0" err="1">
                <a:solidFill>
                  <a:schemeClr val="accent4"/>
                </a:solidFill>
                <a:latin typeface="メイリオ" panose="020B0604030504040204" pitchFamily="50" charset="-128"/>
                <a:ea typeface="メイリオ" panose="020B0604030504040204" pitchFamily="50" charset="-128"/>
              </a:rPr>
              <a:t>kaonavi</a:t>
            </a:r>
            <a:r>
              <a:rPr lang="en-US" altLang="ja-JP" sz="900" dirty="0">
                <a:solidFill>
                  <a:schemeClr val="accent4"/>
                </a:solidFill>
                <a:latin typeface="メイリオ" panose="020B0604030504040204" pitchFamily="50" charset="-128"/>
                <a:ea typeface="メイリオ" panose="020B0604030504040204" pitchFamily="50" charset="-128"/>
              </a:rPr>
              <a:t>, inc.</a:t>
            </a:r>
            <a:endParaRPr lang="ja-JP" altLang="en-US" sz="900" dirty="0">
              <a:solidFill>
                <a:schemeClr val="accent4"/>
              </a:solidFill>
              <a:latin typeface="メイリオ" panose="020B0604030504040204" pitchFamily="50" charset="-128"/>
              <a:ea typeface="メイリオ" panose="020B0604030504040204" pitchFamily="50"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dk1"/>
                </a:solidFill>
                <a:latin typeface="Meiryo"/>
                <a:ea typeface="Meiryo"/>
                <a:cs typeface="Meiryo"/>
                <a:sym typeface="Meiryo"/>
              </a:rPr>
              <a:t>スマートレビュー</a:t>
            </a:r>
            <a:endParaRPr lang="en-US" altLang="ja-JP" sz="2800" b="1" dirty="0">
              <a:solidFill>
                <a:schemeClr val="dk1"/>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923330"/>
          </a:xfrm>
          <a:prstGeom prst="rect">
            <a:avLst/>
          </a:prstGeom>
          <a:noFill/>
        </p:spPr>
        <p:txBody>
          <a:bodyPr wrap="none" rtlCol="0">
            <a:spAutoFit/>
          </a:bodyPr>
          <a:lstStyle/>
          <a:p>
            <a:pPr marL="342900" indent="-342900">
              <a:buFont typeface="+mj-lt"/>
              <a:buAutoNum type="arabicPeriod"/>
            </a:pPr>
            <a:r>
              <a:rPr lang="ja-JP" altLang="en-US" sz="1800" u="sng" dirty="0">
                <a:latin typeface="メイリオ" panose="020B0604030504040204" pitchFamily="50" charset="-128"/>
                <a:ea typeface="メイリオ" panose="020B0604030504040204" pitchFamily="50" charset="-128"/>
              </a:rPr>
              <a:t>スマートレビュー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sz="1800" u="sng" dirty="0">
                <a:latin typeface="メイリオ" panose="020B0604030504040204" pitchFamily="50" charset="-128"/>
                <a:ea typeface="メイリオ" panose="020B0604030504040204" pitchFamily="50" charset="-128"/>
              </a:rPr>
              <a:t>評価入力ページまでアクセスする</a:t>
            </a:r>
            <a:endParaRPr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入力と確定を行う</a:t>
            </a:r>
            <a:endParaRPr kumimoji="1" lang="en-US" altLang="ja-JP" sz="1800"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4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3C081E3-CED5-DB30-C103-AB7D8068EE89}"/>
              </a:ext>
            </a:extLst>
          </p:cNvPr>
          <p:cNvSpPr/>
          <p:nvPr/>
        </p:nvSpPr>
        <p:spPr>
          <a:xfrm>
            <a:off x="547650" y="1450623"/>
            <a:ext cx="9380041" cy="369332"/>
          </a:xfrm>
          <a:prstGeom prst="rect">
            <a:avLst/>
          </a:prstGeom>
        </p:spPr>
        <p:txBody>
          <a:bodyPr wrap="square">
            <a:spAutoFit/>
          </a:bodyPr>
          <a:lstStyle/>
          <a:p>
            <a:r>
              <a:rPr lang="ja-JP" altLang="en-US" b="1" dirty="0">
                <a:solidFill>
                  <a:srgbClr val="FFC000"/>
                </a:solidFill>
                <a:latin typeface="メイリオ" panose="020B0604030504040204" pitchFamily="50" charset="-128"/>
                <a:ea typeface="メイリオ" panose="020B0604030504040204" pitchFamily="50" charset="-128"/>
              </a:rPr>
              <a:t>●</a:t>
            </a:r>
            <a:r>
              <a:rPr lang="en-US" altLang="ja-JP" b="1" dirty="0">
                <a:solidFill>
                  <a:srgbClr val="FFC000"/>
                </a:solidFill>
                <a:latin typeface="メイリオ" panose="020B0604030504040204" pitchFamily="50" charset="-128"/>
                <a:ea typeface="メイリオ" panose="020B0604030504040204" pitchFamily="50" charset="-128"/>
              </a:rPr>
              <a:t> </a:t>
            </a:r>
            <a:r>
              <a:rPr lang="ja-JP" altLang="en-US" b="1" dirty="0">
                <a:solidFill>
                  <a:srgbClr val="FFC000"/>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rgbClr val="FFC000"/>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1306817" y="2107770"/>
            <a:ext cx="6780543"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承認作業の効率化（</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顔写真を見ながら評価できる</a:t>
            </a:r>
            <a:endPar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1314076" y="3844946"/>
            <a:ext cx="6774441"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latin typeface="メイリオ" panose="020B0604030504040204" pitchFamily="50" charset="-128"/>
                <a:ea typeface="メイリオ" panose="020B0604030504040204" pitchFamily="50" charset="-128"/>
              </a:rPr>
              <a:t> 「確定」ボタン一つで提出完了</a:t>
            </a:r>
            <a:r>
              <a:rPr lang="ja-JP" altLang="en-US" sz="1600" b="1" dirty="0">
                <a:solidFill>
                  <a:srgbClr val="000000"/>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rgbClr val="000000"/>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1794006"/>
            <a:ext cx="7264868"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●評価者（</a:t>
            </a:r>
            <a:r>
              <a:rPr lang="ja-JP" altLang="en-US" sz="1600" b="1" dirty="0">
                <a:solidFill>
                  <a:srgbClr val="002060"/>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rgbClr val="002060"/>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23377" y="3560211"/>
            <a:ext cx="7300439" cy="338554"/>
          </a:xfrm>
          <a:prstGeom prst="rect">
            <a:avLst/>
          </a:prstGeom>
          <a:noFill/>
        </p:spPr>
        <p:txBody>
          <a:bodyPr wrap="square" rtlCol="0">
            <a:spAutoFit/>
          </a:bodyPr>
          <a:lstStyle/>
          <a:p>
            <a:r>
              <a:rPr kumimoji="1" lang="ja-JP" altLang="en-US" sz="1600" b="1" dirty="0">
                <a:solidFill>
                  <a:srgbClr val="002060"/>
                </a:solidFill>
                <a:latin typeface="メイリオ" panose="020B0604030504040204" pitchFamily="50" charset="-128"/>
                <a:ea typeface="メイリオ" panose="020B0604030504040204" pitchFamily="50" charset="-128"/>
              </a:rPr>
              <a:t>●被評価者</a:t>
            </a:r>
            <a:r>
              <a:rPr lang="ja-JP" altLang="en-US" sz="1600" b="1" dirty="0">
                <a:solidFill>
                  <a:srgbClr val="002060"/>
                </a:solidFill>
                <a:latin typeface="メイリオ" panose="020B0604030504040204" pitchFamily="50" charset="-128"/>
                <a:ea typeface="メイリオ" panose="020B0604030504040204" pitchFamily="50" charset="-128"/>
              </a:rPr>
              <a:t>の操作</a:t>
            </a:r>
            <a:endParaRPr kumimoji="1" lang="ja-JP" altLang="en-US" sz="1600" b="1" dirty="0">
              <a:solidFill>
                <a:srgbClr val="002060"/>
              </a:solidFill>
              <a:latin typeface="メイリオ" panose="020B0604030504040204" pitchFamily="50" charset="-128"/>
              <a:ea typeface="メイリオ" panose="020B0604030504040204" pitchFamily="50" charset="-128"/>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860419"/>
            <a:ext cx="11398544" cy="646290"/>
          </a:xfrm>
          <a:prstGeom prst="rect">
            <a:avLst/>
          </a:prstGeom>
          <a:noFill/>
          <a:ln>
            <a:noFill/>
          </a:ln>
        </p:spPr>
        <p:txBody>
          <a:bodyPr spcFirstLastPara="1" wrap="square" lIns="91425" tIns="45700" rIns="91425" bIns="45700" anchor="t" anchorCtr="0">
            <a:spAutoFit/>
          </a:bodyPr>
          <a:lstStyle/>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dirty="0">
              <a:solidFill>
                <a:srgbClr val="000000"/>
              </a:solidFill>
              <a:latin typeface="メイリオ" panose="020B0604030504040204" pitchFamily="50" charset="-128"/>
              <a:ea typeface="メイリオ" panose="020B0604030504040204" pitchFamily="50" charset="-128"/>
              <a:cs typeface="Meiryo"/>
              <a:sym typeface="Meiryo"/>
            </a:endParaRPr>
          </a:p>
          <a:p>
            <a:pPr lvl="0"/>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紙や</a:t>
            </a:r>
            <a:r>
              <a:rPr lang="en-US" altLang="ja-JP" dirty="0">
                <a:solidFill>
                  <a:srgbClr val="000000"/>
                </a:solidFill>
                <a:latin typeface="メイリオ" panose="020B0604030504040204" pitchFamily="50" charset="-128"/>
                <a:ea typeface="メイリオ" panose="020B0604030504040204" pitchFamily="50" charset="-128"/>
                <a:cs typeface="Meiryo"/>
                <a:sym typeface="Meiryo"/>
              </a:rPr>
              <a:t>Excel</a:t>
            </a:r>
            <a:r>
              <a:rPr lang="ja-JP" altLang="en-US" dirty="0">
                <a:solidFill>
                  <a:srgbClr val="000000"/>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059896"/>
            <a:ext cx="5198849" cy="707886"/>
          </a:xfrm>
          <a:prstGeom prst="rect">
            <a:avLst/>
          </a:prstGeom>
        </p:spPr>
        <p:txBody>
          <a:bodyPr wrap="square">
            <a:spAutoFit/>
          </a:bodyPr>
          <a:lstStyle/>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6856522" y="2324401"/>
            <a:ext cx="4381698" cy="3673180"/>
          </a:xfrm>
          <a:prstGeom prst="rect">
            <a:avLst/>
          </a:prstGeom>
        </p:spPr>
      </p:pic>
      <p:sp>
        <p:nvSpPr>
          <p:cNvPr id="13" name="Google Shape;76;p5">
            <a:extLst>
              <a:ext uri="{FF2B5EF4-FFF2-40B4-BE49-F238E27FC236}">
                <a16:creationId xmlns:a16="http://schemas.microsoft.com/office/drawing/2014/main" id="{A8B051D7-8582-444D-B460-BA42DF2A51B7}"/>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18358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78;p5">
            <a:extLst>
              <a:ext uri="{FF2B5EF4-FFF2-40B4-BE49-F238E27FC236}">
                <a16:creationId xmlns:a16="http://schemas.microsoft.com/office/drawing/2014/main" id="{80A3A513-017C-4FA4-BF52-AB44A62764F8}"/>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・イベント編集権限有り</a:t>
            </a: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pic>
        <p:nvPicPr>
          <p:cNvPr id="55" name="図 54">
            <a:extLst>
              <a:ext uri="{FF2B5EF4-FFF2-40B4-BE49-F238E27FC236}">
                <a16:creationId xmlns:a16="http://schemas.microsoft.com/office/drawing/2014/main" id="{C8FD7EE3-2D12-49F2-A99F-29A5CC33D6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38025" y="2273527"/>
            <a:ext cx="1096104" cy="2115736"/>
          </a:xfrm>
          <a:prstGeom prst="rect">
            <a:avLst/>
          </a:prstGeom>
          <a:ln w="12700">
            <a:solidFill>
              <a:schemeClr val="bg1">
                <a:lumMod val="50000"/>
              </a:schemeClr>
            </a:solidFill>
          </a:ln>
        </p:spPr>
      </p:pic>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2001672"/>
            <a:chOff x="584299" y="6592720"/>
            <a:chExt cx="2500055" cy="2001672"/>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215956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・イベント編集権限無し</a:t>
              </a: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78080"/>
              <a:chOff x="8062966" y="5251797"/>
              <a:chExt cx="2262417" cy="1678080"/>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アイコンの表示無し</a:t>
                </a: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sp>
        <p:nvSpPr>
          <p:cNvPr id="65" name="Google Shape;452;p29">
            <a:extLst>
              <a:ext uri="{FF2B5EF4-FFF2-40B4-BE49-F238E27FC236}">
                <a16:creationId xmlns:a16="http://schemas.microsoft.com/office/drawing/2014/main" id="{163EF383-FFC3-44EA-B953-4465593A59FF}"/>
              </a:ext>
            </a:extLst>
          </p:cNvPr>
          <p:cNvSpPr/>
          <p:nvPr/>
        </p:nvSpPr>
        <p:spPr>
          <a:xfrm>
            <a:off x="4904332" y="1885068"/>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66" name="正方形/長方形 65">
            <a:extLst>
              <a:ext uri="{FF2B5EF4-FFF2-40B4-BE49-F238E27FC236}">
                <a16:creationId xmlns:a16="http://schemas.microsoft.com/office/drawing/2014/main" id="{7A81073B-36E5-48D3-BA61-22D4EAEC31CA}"/>
              </a:ext>
            </a:extLst>
          </p:cNvPr>
          <p:cNvSpPr/>
          <p:nvPr/>
        </p:nvSpPr>
        <p:spPr>
          <a:xfrm>
            <a:off x="4673286" y="2233186"/>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・閲覧権限無し</a:t>
            </a:r>
          </a:p>
        </p:txBody>
      </p:sp>
      <p:sp>
        <p:nvSpPr>
          <p:cNvPr id="67" name="正方形/長方形 66">
            <a:extLst>
              <a:ext uri="{FF2B5EF4-FFF2-40B4-BE49-F238E27FC236}">
                <a16:creationId xmlns:a16="http://schemas.microsoft.com/office/drawing/2014/main" id="{E198D5B4-274F-427F-BF70-07E7902FEFC7}"/>
              </a:ext>
            </a:extLst>
          </p:cNvPr>
          <p:cNvSpPr/>
          <p:nvPr/>
        </p:nvSpPr>
        <p:spPr>
          <a:xfrm>
            <a:off x="4711386" y="3312837"/>
            <a:ext cx="299454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a:t>
            </a:r>
          </a:p>
        </p:txBody>
      </p:sp>
      <p:sp>
        <p:nvSpPr>
          <p:cNvPr id="68" name="正方形/長方形 67">
            <a:extLst>
              <a:ext uri="{FF2B5EF4-FFF2-40B4-BE49-F238E27FC236}">
                <a16:creationId xmlns:a16="http://schemas.microsoft.com/office/drawing/2014/main" id="{971A33C2-E6CC-49CD-8F5F-729A33FA001F}"/>
              </a:ext>
            </a:extLst>
          </p:cNvPr>
          <p:cNvSpPr/>
          <p:nvPr/>
        </p:nvSpPr>
        <p:spPr>
          <a:xfrm>
            <a:off x="4711386" y="4431257"/>
            <a:ext cx="40155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・閲覧権限有り・編集権限有り</a:t>
            </a:r>
          </a:p>
        </p:txBody>
      </p:sp>
      <p:sp>
        <p:nvSpPr>
          <p:cNvPr id="80" name="Google Shape;76;p5">
            <a:extLst>
              <a:ext uri="{FF2B5EF4-FFF2-40B4-BE49-F238E27FC236}">
                <a16:creationId xmlns:a16="http://schemas.microsoft.com/office/drawing/2014/main" id="{06F98647-7F56-4AB8-9D9B-7E049F96EB7F}"/>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grpSp>
        <p:nvGrpSpPr>
          <p:cNvPr id="2" name="グループ化 1">
            <a:extLst>
              <a:ext uri="{FF2B5EF4-FFF2-40B4-BE49-F238E27FC236}">
                <a16:creationId xmlns:a16="http://schemas.microsoft.com/office/drawing/2014/main" id="{71EB0B34-3C6F-F359-5090-94502788B8B7}"/>
              </a:ext>
            </a:extLst>
          </p:cNvPr>
          <p:cNvGrpSpPr/>
          <p:nvPr/>
        </p:nvGrpSpPr>
        <p:grpSpPr>
          <a:xfrm>
            <a:off x="4812321" y="2549175"/>
            <a:ext cx="4364619" cy="411438"/>
            <a:chOff x="4855451" y="2549175"/>
            <a:chExt cx="4364619" cy="411438"/>
          </a:xfrm>
        </p:grpSpPr>
        <p:pic>
          <p:nvPicPr>
            <p:cNvPr id="3" name="図 2">
              <a:extLst>
                <a:ext uri="{FF2B5EF4-FFF2-40B4-BE49-F238E27FC236}">
                  <a16:creationId xmlns:a16="http://schemas.microsoft.com/office/drawing/2014/main" id="{245E627F-90E0-00C5-B8C5-21A85206A881}"/>
                </a:ext>
              </a:extLst>
            </p:cNvPr>
            <p:cNvPicPr>
              <a:picLocks noChangeAspect="1"/>
            </p:cNvPicPr>
            <p:nvPr/>
          </p:nvPicPr>
          <p:blipFill>
            <a:blip r:embed="rId6"/>
            <a:stretch>
              <a:fillRect/>
            </a:stretch>
          </p:blipFill>
          <p:spPr>
            <a:xfrm>
              <a:off x="4855451" y="2549175"/>
              <a:ext cx="4323363" cy="411438"/>
            </a:xfrm>
            <a:prstGeom prst="rect">
              <a:avLst/>
            </a:prstGeom>
            <a:ln>
              <a:noFill/>
            </a:ln>
          </p:spPr>
        </p:pic>
        <p:sp>
          <p:nvSpPr>
            <p:cNvPr id="4" name="正方形/長方形 3">
              <a:extLst>
                <a:ext uri="{FF2B5EF4-FFF2-40B4-BE49-F238E27FC236}">
                  <a16:creationId xmlns:a16="http://schemas.microsoft.com/office/drawing/2014/main" id="{C0A5B86B-CD73-3A13-93BD-A431E57E77EB}"/>
                </a:ext>
              </a:extLst>
            </p:cNvPr>
            <p:cNvSpPr/>
            <p:nvPr/>
          </p:nvSpPr>
          <p:spPr>
            <a:xfrm>
              <a:off x="8168641" y="2600253"/>
              <a:ext cx="1051429"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 name="グループ化 4">
            <a:extLst>
              <a:ext uri="{FF2B5EF4-FFF2-40B4-BE49-F238E27FC236}">
                <a16:creationId xmlns:a16="http://schemas.microsoft.com/office/drawing/2014/main" id="{FE95941F-A070-FC84-F868-999B328C31A5}"/>
              </a:ext>
            </a:extLst>
          </p:cNvPr>
          <p:cNvGrpSpPr/>
          <p:nvPr/>
        </p:nvGrpSpPr>
        <p:grpSpPr>
          <a:xfrm>
            <a:off x="4826288" y="3641971"/>
            <a:ext cx="4509003" cy="375749"/>
            <a:chOff x="4834748" y="3624387"/>
            <a:chExt cx="4509003" cy="375749"/>
          </a:xfrm>
        </p:grpSpPr>
        <p:pic>
          <p:nvPicPr>
            <p:cNvPr id="6" name="図 5">
              <a:extLst>
                <a:ext uri="{FF2B5EF4-FFF2-40B4-BE49-F238E27FC236}">
                  <a16:creationId xmlns:a16="http://schemas.microsoft.com/office/drawing/2014/main" id="{0AC319DE-4DB4-2624-CCA0-A7E1CCFFC7A6}"/>
                </a:ext>
              </a:extLst>
            </p:cNvPr>
            <p:cNvPicPr>
              <a:picLocks noChangeAspect="1"/>
            </p:cNvPicPr>
            <p:nvPr/>
          </p:nvPicPr>
          <p:blipFill>
            <a:blip r:embed="rId7"/>
            <a:stretch>
              <a:fillRect/>
            </a:stretch>
          </p:blipFill>
          <p:spPr>
            <a:xfrm>
              <a:off x="4834748" y="3624387"/>
              <a:ext cx="4509003" cy="375749"/>
            </a:xfrm>
            <a:prstGeom prst="rect">
              <a:avLst/>
            </a:prstGeom>
          </p:spPr>
        </p:pic>
        <p:sp>
          <p:nvSpPr>
            <p:cNvPr id="7" name="正方形/長方形 6">
              <a:extLst>
                <a:ext uri="{FF2B5EF4-FFF2-40B4-BE49-F238E27FC236}">
                  <a16:creationId xmlns:a16="http://schemas.microsoft.com/office/drawing/2014/main" id="{BCF13657-2F38-9D11-53D8-B0D1C196F06C}"/>
                </a:ext>
              </a:extLst>
            </p:cNvPr>
            <p:cNvSpPr/>
            <p:nvPr/>
          </p:nvSpPr>
          <p:spPr>
            <a:xfrm>
              <a:off x="8168641" y="3660719"/>
              <a:ext cx="1038700" cy="32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8" name="グループ化 7">
            <a:extLst>
              <a:ext uri="{FF2B5EF4-FFF2-40B4-BE49-F238E27FC236}">
                <a16:creationId xmlns:a16="http://schemas.microsoft.com/office/drawing/2014/main" id="{56E91868-A7C1-0F37-8B90-35AD889A6348}"/>
              </a:ext>
            </a:extLst>
          </p:cNvPr>
          <p:cNvGrpSpPr/>
          <p:nvPr/>
        </p:nvGrpSpPr>
        <p:grpSpPr>
          <a:xfrm>
            <a:off x="4830185" y="4769652"/>
            <a:ext cx="6682118" cy="1336476"/>
            <a:chOff x="4812601" y="4769652"/>
            <a:chExt cx="6682118" cy="1336476"/>
          </a:xfrm>
        </p:grpSpPr>
        <p:pic>
          <p:nvPicPr>
            <p:cNvPr id="9" name="図 8">
              <a:extLst>
                <a:ext uri="{FF2B5EF4-FFF2-40B4-BE49-F238E27FC236}">
                  <a16:creationId xmlns:a16="http://schemas.microsoft.com/office/drawing/2014/main" id="{FEC97338-4B4D-8576-A6B0-836BBA5E713B}"/>
                </a:ext>
              </a:extLst>
            </p:cNvPr>
            <p:cNvPicPr>
              <a:picLocks noChangeAspect="1"/>
            </p:cNvPicPr>
            <p:nvPr/>
          </p:nvPicPr>
          <p:blipFill>
            <a:blip r:embed="rId8"/>
            <a:stretch>
              <a:fillRect/>
            </a:stretch>
          </p:blipFill>
          <p:spPr>
            <a:xfrm>
              <a:off x="4812601" y="4769652"/>
              <a:ext cx="4352864" cy="375016"/>
            </a:xfrm>
            <a:prstGeom prst="rect">
              <a:avLst/>
            </a:prstGeom>
          </p:spPr>
        </p:pic>
        <p:sp>
          <p:nvSpPr>
            <p:cNvPr id="10" name="線吹き出し 1 (枠付き) 88">
              <a:extLst>
                <a:ext uri="{FF2B5EF4-FFF2-40B4-BE49-F238E27FC236}">
                  <a16:creationId xmlns:a16="http://schemas.microsoft.com/office/drawing/2014/main" id="{4489FE3B-B54D-D767-954A-D7C33473B845}"/>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12700" cap="flat" cmpd="sng" algn="ctr">
              <a:solidFill>
                <a:srgbClr val="FFCA08"/>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rgbClr val="000000"/>
                  </a:solidFill>
                  <a:latin typeface="メイリオ" panose="020B0604030504040204" pitchFamily="50" charset="-128"/>
                  <a:ea typeface="メイリオ" panose="020B0604030504040204" pitchFamily="50" charset="-128"/>
                  <a:sym typeface="Arial"/>
                </a:rPr>
              </a:br>
              <a:r>
                <a:rPr kumimoji="0" lang="ja-JP" altLang="en-US" sz="1200" kern="0" dirty="0">
                  <a:solidFill>
                    <a:srgbClr val="000000"/>
                  </a:solidFill>
                  <a:latin typeface="メイリオ" panose="020B0604030504040204" pitchFamily="50" charset="-128"/>
                  <a:ea typeface="メイリオ" panose="020B0604030504040204" pitchFamily="50" charset="-128"/>
                  <a:sym typeface="Arial"/>
                </a:rPr>
                <a:t>　マークがつきます。</a:t>
              </a:r>
              <a:endParaRPr kumimoji="0"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11" name="グループ化 10">
              <a:extLst>
                <a:ext uri="{FF2B5EF4-FFF2-40B4-BE49-F238E27FC236}">
                  <a16:creationId xmlns:a16="http://schemas.microsoft.com/office/drawing/2014/main" id="{B86E815D-CBC7-5C9B-8661-973CA047271C}"/>
                </a:ext>
              </a:extLst>
            </p:cNvPr>
            <p:cNvGrpSpPr/>
            <p:nvPr/>
          </p:nvGrpSpPr>
          <p:grpSpPr>
            <a:xfrm>
              <a:off x="7854846" y="4786366"/>
              <a:ext cx="1352495" cy="1214277"/>
              <a:chOff x="4775432" y="14143047"/>
              <a:chExt cx="1352495" cy="1214277"/>
            </a:xfrm>
          </p:grpSpPr>
          <p:sp>
            <p:nvSpPr>
              <p:cNvPr id="13" name="正方形/長方形 12">
                <a:extLst>
                  <a:ext uri="{FF2B5EF4-FFF2-40B4-BE49-F238E27FC236}">
                    <a16:creationId xmlns:a16="http://schemas.microsoft.com/office/drawing/2014/main" id="{D3ECBF72-9EF1-D0A5-14E2-C17AFCFA2639}"/>
                  </a:ext>
                </a:extLst>
              </p:cNvPr>
              <p:cNvSpPr/>
              <p:nvPr/>
            </p:nvSpPr>
            <p:spPr>
              <a:xfrm>
                <a:off x="5089227" y="14143047"/>
                <a:ext cx="1038700" cy="383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14" name="図 13">
                <a:extLst>
                  <a:ext uri="{FF2B5EF4-FFF2-40B4-BE49-F238E27FC236}">
                    <a16:creationId xmlns:a16="http://schemas.microsoft.com/office/drawing/2014/main" id="{85756FA2-D64C-64E3-DB58-34B46D8AE2B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12700">
                <a:solidFill>
                  <a:schemeClr val="bg1">
                    <a:lumMod val="50000"/>
                  </a:schemeClr>
                </a:solidFill>
              </a:ln>
            </p:spPr>
          </p:pic>
          <p:sp>
            <p:nvSpPr>
              <p:cNvPr id="15" name="正方形/長方形 14">
                <a:extLst>
                  <a:ext uri="{FF2B5EF4-FFF2-40B4-BE49-F238E27FC236}">
                    <a16:creationId xmlns:a16="http://schemas.microsoft.com/office/drawing/2014/main" id="{6DE797C7-A860-78E1-7686-52AB882F8A06}"/>
                  </a:ext>
                </a:extLst>
              </p:cNvPr>
              <p:cNvSpPr/>
              <p:nvPr/>
            </p:nvSpPr>
            <p:spPr>
              <a:xfrm>
                <a:off x="4789305" y="14461568"/>
                <a:ext cx="966896" cy="877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pic>
          <p:nvPicPr>
            <p:cNvPr id="12" name="図 11">
              <a:extLst>
                <a:ext uri="{FF2B5EF4-FFF2-40B4-BE49-F238E27FC236}">
                  <a16:creationId xmlns:a16="http://schemas.microsoft.com/office/drawing/2014/main" id="{082E2DE6-603F-2561-3C2E-E6312486F5BE}"/>
                </a:ext>
              </a:extLst>
            </p:cNvPr>
            <p:cNvPicPr>
              <a:picLocks noChangeAspect="1"/>
            </p:cNvPicPr>
            <p:nvPr/>
          </p:nvPicPr>
          <p:blipFill rotWithShape="1">
            <a:blip r:embed="rId10"/>
            <a:srcRect l="68512" t="41856" r="28942" b="53249"/>
            <a:stretch/>
          </p:blipFill>
          <p:spPr>
            <a:xfrm>
              <a:off x="9588142" y="5757628"/>
              <a:ext cx="197852" cy="191593"/>
            </a:xfrm>
            <a:prstGeom prst="rect">
              <a:avLst/>
            </a:prstGeom>
          </p:spPr>
        </p:pic>
      </p:grpSp>
    </p:spTree>
    <p:extLst>
      <p:ext uri="{BB962C8B-B14F-4D97-AF65-F5344CB8AC3E}">
        <p14:creationId xmlns:p14="http://schemas.microsoft.com/office/powerpoint/2010/main" val="425500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6;g125f8f40711_0_119">
            <a:extLst>
              <a:ext uri="{FF2B5EF4-FFF2-40B4-BE49-F238E27FC236}">
                <a16:creationId xmlns:a16="http://schemas.microsoft.com/office/drawing/2014/main" id="{E9C17234-8281-4C62-AEA2-B367149956C8}"/>
              </a:ext>
            </a:extLst>
          </p:cNvPr>
          <p:cNvSpPr txBox="1"/>
          <p:nvPr/>
        </p:nvSpPr>
        <p:spPr>
          <a:xfrm>
            <a:off x="745499" y="1205956"/>
            <a:ext cx="9682665" cy="1169511"/>
          </a:xfrm>
          <a:prstGeom prst="rect">
            <a:avLst/>
          </a:prstGeom>
          <a:noFill/>
          <a:ln>
            <a:noFill/>
          </a:ln>
        </p:spPr>
        <p:txBody>
          <a:bodyPr spcFirstLastPara="1" wrap="square" lIns="91425" tIns="45700" rIns="91425" bIns="45700" anchor="t" anchorCtr="0">
            <a:spAutoFit/>
          </a:bodyPr>
          <a:lstStyle/>
          <a:p>
            <a:r>
              <a:rPr lang="ja-JP" altLang="en-US" sz="1400" dirty="0">
                <a:solidFill>
                  <a:schemeClr val="dk1"/>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endParaRPr lang="en-US" altLang="ja-JP" sz="1400" dirty="0">
              <a:solidFill>
                <a:schemeClr val="dk1"/>
              </a:solidFill>
              <a:latin typeface="メイリオ" panose="020B0604030504040204" pitchFamily="50" charset="-128"/>
              <a:ea typeface="メイリオ" panose="020B0604030504040204" pitchFamily="50" charset="-128"/>
              <a:cs typeface="Meiryo"/>
              <a:sym typeface="Meiryo"/>
            </a:endParaRPr>
          </a:p>
          <a:p>
            <a:r>
              <a:rPr lang="ja-JP" altLang="en-US" sz="1400" dirty="0">
                <a:latin typeface="メイリオ" panose="020B0604030504040204" pitchFamily="50" charset="-128"/>
                <a:ea typeface="メイリオ" panose="020B0604030504040204" pitchFamily="50" charset="-128"/>
              </a:rPr>
              <a:t>本項では、対象者（被評価者）が目標入力を実施後、</a:t>
            </a:r>
          </a:p>
          <a:p>
            <a:r>
              <a:rPr lang="ja-JP" altLang="en-US" sz="1400" dirty="0">
                <a:latin typeface="メイリオ" panose="020B0604030504040204" pitchFamily="50" charset="-128"/>
                <a:ea typeface="メイリオ" panose="020B0604030504040204" pitchFamily="50" charset="-128"/>
              </a:rPr>
              <a:t>一次評価者が目標承認を実施するワークフローを例に作成しております。</a:t>
            </a:r>
          </a:p>
          <a:p>
            <a:endParaRPr lang="ja-JP" altLang="en-US" sz="1400" dirty="0">
              <a:solidFill>
                <a:schemeClr val="dk1"/>
              </a:solidFill>
              <a:latin typeface="メイリオ" panose="020B0604030504040204" pitchFamily="50" charset="-128"/>
              <a:ea typeface="メイリオ" panose="020B0604030504040204" pitchFamily="50" charset="-128"/>
              <a:cs typeface="Meiryo"/>
              <a:sym typeface="Meiryo"/>
            </a:endParaRPr>
          </a:p>
        </p:txBody>
      </p:sp>
      <p:pic>
        <p:nvPicPr>
          <p:cNvPr id="5" name="図 4">
            <a:extLst>
              <a:ext uri="{FF2B5EF4-FFF2-40B4-BE49-F238E27FC236}">
                <a16:creationId xmlns:a16="http://schemas.microsoft.com/office/drawing/2014/main" id="{DDD52257-539B-EF81-22A7-D928C409C4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2271" y="2183551"/>
            <a:ext cx="7987458" cy="3993729"/>
          </a:xfrm>
          <a:prstGeom prst="rect">
            <a:avLst/>
          </a:prstGeom>
          <a:ln w="12700">
            <a:solidFill>
              <a:schemeClr val="bg1">
                <a:lumMod val="50000"/>
              </a:schemeClr>
            </a:solidFill>
          </a:ln>
        </p:spPr>
      </p:pic>
      <p:sp>
        <p:nvSpPr>
          <p:cNvPr id="10" name="Google Shape;78;p5">
            <a:extLst>
              <a:ext uri="{FF2B5EF4-FFF2-40B4-BE49-F238E27FC236}">
                <a16:creationId xmlns:a16="http://schemas.microsoft.com/office/drawing/2014/main" id="{DAC21599-3FC1-4DAD-8639-474DA3B1940A}"/>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Meiryo"/>
                <a:ea typeface="Meiryo"/>
                <a:cs typeface="Meiryo"/>
                <a:sym typeface="Meiryo"/>
              </a:rPr>
              <a:t>1. </a:t>
            </a:r>
            <a:r>
              <a:rPr lang="ja-JP" altLang="en-US" sz="1400" b="1" i="0" u="none" strike="noStrike" cap="none" dirty="0">
                <a:solidFill>
                  <a:srgbClr val="000000"/>
                </a:solidFill>
                <a:latin typeface="Meiryo"/>
                <a:ea typeface="Meiryo"/>
                <a:cs typeface="Meiryo"/>
                <a:sym typeface="Meiryo"/>
              </a:rPr>
              <a:t>スマートレビューと</a:t>
            </a:r>
            <a:r>
              <a:rPr lang="en-US" sz="1400" b="1" i="0" u="none" strike="noStrike" cap="none" dirty="0">
                <a:solidFill>
                  <a:srgbClr val="000000"/>
                </a:solidFill>
                <a:latin typeface="Meiryo"/>
                <a:ea typeface="Meiryo"/>
                <a:cs typeface="Meiryo"/>
                <a:sym typeface="Meiryo"/>
              </a:rPr>
              <a:t>は</a:t>
            </a:r>
            <a:endParaRPr sz="1400" b="1" i="0" u="none" strike="noStrike" cap="none" dirty="0">
              <a:solidFill>
                <a:srgbClr val="000000"/>
              </a:solidFill>
              <a:latin typeface="Meiryo"/>
              <a:ea typeface="Meiryo"/>
              <a:cs typeface="Meiryo"/>
              <a:sym typeface="Meiryo"/>
            </a:endParaRPr>
          </a:p>
        </p:txBody>
      </p:sp>
      <p:sp>
        <p:nvSpPr>
          <p:cNvPr id="11" name="Google Shape;203;g125f8f40711_0_141">
            <a:extLst>
              <a:ext uri="{FF2B5EF4-FFF2-40B4-BE49-F238E27FC236}">
                <a16:creationId xmlns:a16="http://schemas.microsoft.com/office/drawing/2014/main" id="{F04EBC44-32A4-4CCC-A296-DB4A8D184221}"/>
              </a:ext>
            </a:extLst>
          </p:cNvPr>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latin typeface="メイリオ" panose="020B0604030504040204" pitchFamily="50" charset="-128"/>
                <a:ea typeface="メイリオ" panose="020B0604030504040204" pitchFamily="50" charset="-128"/>
              </a:rPr>
              <a:t>1-1. </a:t>
            </a:r>
            <a:r>
              <a:rPr lang="ja-JP" altLang="en-US" sz="1600" b="1" dirty="0">
                <a:latin typeface="メイリオ" panose="020B0604030504040204" pitchFamily="50" charset="-128"/>
                <a:ea typeface="メイリオ" panose="020B0604030504040204" pitchFamily="50" charset="-128"/>
              </a:rPr>
              <a:t>評価概要 </a:t>
            </a:r>
          </a:p>
        </p:txBody>
      </p:sp>
      <p:sp>
        <p:nvSpPr>
          <p:cNvPr id="7" name="Google Shape;76;p5">
            <a:extLst>
              <a:ext uri="{FF2B5EF4-FFF2-40B4-BE49-F238E27FC236}">
                <a16:creationId xmlns:a16="http://schemas.microsoft.com/office/drawing/2014/main" id="{3AE3D2A5-F51D-42C6-92BC-566CBB47D742}"/>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04562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96A3D7CC-8ECA-43EA-8471-4C03562C981D}"/>
              </a:ext>
            </a:extLst>
          </p:cNvPr>
          <p:cNvGrpSpPr/>
          <p:nvPr/>
        </p:nvGrpSpPr>
        <p:grpSpPr>
          <a:xfrm>
            <a:off x="352070" y="1740274"/>
            <a:ext cx="5559843" cy="1369002"/>
            <a:chOff x="1104900" y="2438400"/>
            <a:chExt cx="9267826" cy="2282020"/>
          </a:xfrm>
        </p:grpSpPr>
        <p:pic>
          <p:nvPicPr>
            <p:cNvPr id="16" name="図 15" descr="スクリーンショット が含まれている画像&#10;&#10;自動的に生成された説明">
              <a:extLst>
                <a:ext uri="{FF2B5EF4-FFF2-40B4-BE49-F238E27FC236}">
                  <a16:creationId xmlns:a16="http://schemas.microsoft.com/office/drawing/2014/main" id="{4986D362-6DB1-4F5E-8560-40F735EE7F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50000"/>
                </a:schemeClr>
              </a:solidFill>
            </a:ln>
          </p:spPr>
        </p:pic>
        <p:sp>
          <p:nvSpPr>
            <p:cNvPr id="17" name="正方形/長方形 16">
              <a:extLst>
                <a:ext uri="{FF2B5EF4-FFF2-40B4-BE49-F238E27FC236}">
                  <a16:creationId xmlns:a16="http://schemas.microsoft.com/office/drawing/2014/main" id="{66B78314-4691-4093-A329-C61BC1BDDA09}"/>
                </a:ext>
              </a:extLst>
            </p:cNvPr>
            <p:cNvSpPr/>
            <p:nvPr/>
          </p:nvSpPr>
          <p:spPr>
            <a:xfrm>
              <a:off x="1578617" y="3502772"/>
              <a:ext cx="8463955" cy="542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Google Shape;78;p5">
            <a:extLst>
              <a:ext uri="{FF2B5EF4-FFF2-40B4-BE49-F238E27FC236}">
                <a16:creationId xmlns:a16="http://schemas.microsoft.com/office/drawing/2014/main" id="{DEAC826B-2477-4764-90CF-2F1F713BAF9D}"/>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20" name="Google Shape;156;g125f8f40711_0_119">
            <a:extLst>
              <a:ext uri="{FF2B5EF4-FFF2-40B4-BE49-F238E27FC236}">
                <a16:creationId xmlns:a16="http://schemas.microsoft.com/office/drawing/2014/main" id="{E3AC04A3-6588-4111-A971-04C4A9AC46EB}"/>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①通知メールに記載された</a:t>
            </a:r>
            <a:r>
              <a:rPr lang="en-US" altLang="ja-JP" sz="1400" dirty="0">
                <a:latin typeface="メイリオ" panose="020B0604030504040204" pitchFamily="50" charset="-128"/>
                <a:ea typeface="メイリオ" panose="020B0604030504040204" pitchFamily="50" charset="-128"/>
              </a:rPr>
              <a:t>URL</a:t>
            </a:r>
            <a:r>
              <a:rPr lang="ja-JP" altLang="en-US" sz="1400" dirty="0">
                <a:latin typeface="メイリオ" panose="020B0604030504040204" pitchFamily="50" charset="-128"/>
                <a:ea typeface="メイリオ" panose="020B0604030504040204" pitchFamily="50" charset="-128"/>
              </a:rPr>
              <a:t>をクリックします。</a:t>
            </a:r>
          </a:p>
        </p:txBody>
      </p:sp>
      <p:sp>
        <p:nvSpPr>
          <p:cNvPr id="21" name="Google Shape;157;g125f8f40711_0_119">
            <a:extLst>
              <a:ext uri="{FF2B5EF4-FFF2-40B4-BE49-F238E27FC236}">
                <a16:creationId xmlns:a16="http://schemas.microsoft.com/office/drawing/2014/main" id="{3F4A51A1-B679-400E-BE4D-961E0901D09C}"/>
              </a:ext>
            </a:extLst>
          </p:cNvPr>
          <p:cNvSpPr txBox="1"/>
          <p:nvPr/>
        </p:nvSpPr>
        <p:spPr>
          <a:xfrm>
            <a:off x="6167550" y="1217858"/>
            <a:ext cx="5277497" cy="523180"/>
          </a:xfrm>
          <a:prstGeom prst="rect">
            <a:avLst/>
          </a:prstGeom>
          <a:noFill/>
          <a:ln>
            <a:noFill/>
          </a:ln>
        </p:spPr>
        <p:txBody>
          <a:bodyPr spcFirstLastPara="1" wrap="square" lIns="91425" tIns="45700" rIns="91425" bIns="45700" anchor="t" anchorCtr="0">
            <a:spAutoFit/>
          </a:bodyPr>
          <a:lstStyle/>
          <a:p>
            <a:r>
              <a:rPr kumimoji="1" lang="ja-JP" altLang="en-US" sz="1400" dirty="0">
                <a:latin typeface="メイリオ" panose="020B0604030504040204" pitchFamily="50" charset="-128"/>
                <a:ea typeface="メイリオ" panose="020B0604030504040204" pitchFamily="50" charset="-128"/>
              </a:rPr>
              <a:t>②</a:t>
            </a:r>
            <a:r>
              <a:rPr lang="ja-JP" altLang="en-US" sz="1400" dirty="0">
                <a:latin typeface="メイリオ" panose="020B0604030504040204" pitchFamily="50" charset="-128"/>
                <a:ea typeface="メイリオ" panose="020B0604030504040204" pitchFamily="50" charset="-128"/>
              </a:rPr>
              <a:t>イベント</a:t>
            </a:r>
            <a:r>
              <a:rPr kumimoji="1" lang="ja-JP" altLang="en-US" sz="1400" dirty="0">
                <a:latin typeface="メイリオ" panose="020B0604030504040204" pitchFamily="50" charset="-128"/>
                <a:ea typeface="メイリオ" panose="020B0604030504040204" pitchFamily="50" charset="-128"/>
              </a:rPr>
              <a:t>ログイン画面が表示されたら、</a:t>
            </a:r>
            <a:r>
              <a:rPr lang="ja-JP" altLang="en-US" sz="1400" dirty="0">
                <a:latin typeface="メイリオ" panose="020B0604030504040204" pitchFamily="50" charset="-128"/>
                <a:ea typeface="メイリオ" panose="020B0604030504040204" pitchFamily="50" charset="-128"/>
              </a:rPr>
              <a:t>別送で通知されたイベントパスワードを入力します。</a:t>
            </a:r>
            <a:endParaRPr kumimoji="1" lang="ja-JP" altLang="en-US" sz="1400" dirty="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F74ED4EB-D286-42D6-AEB3-D316DBFACEBE}"/>
              </a:ext>
            </a:extLst>
          </p:cNvPr>
          <p:cNvGrpSpPr/>
          <p:nvPr/>
        </p:nvGrpSpPr>
        <p:grpSpPr>
          <a:xfrm>
            <a:off x="5589158" y="1741038"/>
            <a:ext cx="5855889" cy="3308866"/>
            <a:chOff x="959272" y="2795659"/>
            <a:chExt cx="6878619" cy="3886759"/>
          </a:xfrm>
        </p:grpSpPr>
        <p:grpSp>
          <p:nvGrpSpPr>
            <p:cNvPr id="29" name="グループ化 28">
              <a:extLst>
                <a:ext uri="{FF2B5EF4-FFF2-40B4-BE49-F238E27FC236}">
                  <a16:creationId xmlns:a16="http://schemas.microsoft.com/office/drawing/2014/main" id="{96E0EBA1-F3BB-4649-9998-3E3F2A6098CA}"/>
                </a:ext>
              </a:extLst>
            </p:cNvPr>
            <p:cNvGrpSpPr/>
            <p:nvPr/>
          </p:nvGrpSpPr>
          <p:grpSpPr>
            <a:xfrm>
              <a:off x="959272" y="2795659"/>
              <a:ext cx="6878619" cy="3886759"/>
              <a:chOff x="-173039" y="7267290"/>
              <a:chExt cx="10600190" cy="6386538"/>
            </a:xfrm>
          </p:grpSpPr>
          <p:pic>
            <p:nvPicPr>
              <p:cNvPr id="31" name="図 30" descr="スクリーンショット が含まれている画像&#10;&#10;自動的に生成された説明">
                <a:extLst>
                  <a:ext uri="{FF2B5EF4-FFF2-40B4-BE49-F238E27FC236}">
                    <a16:creationId xmlns:a16="http://schemas.microsoft.com/office/drawing/2014/main" id="{A934E922-9C11-48C8-A535-4A33AD715A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 t="-151"/>
              <a:stretch/>
            </p:blipFill>
            <p:spPr>
              <a:xfrm>
                <a:off x="1049507" y="7267290"/>
                <a:ext cx="9377644" cy="5480852"/>
              </a:xfrm>
              <a:prstGeom prst="rect">
                <a:avLst/>
              </a:prstGeom>
              <a:ln>
                <a:solidFill>
                  <a:schemeClr val="bg1">
                    <a:lumMod val="50000"/>
                  </a:schemeClr>
                </a:solidFill>
              </a:ln>
            </p:spPr>
          </p:pic>
          <p:sp>
            <p:nvSpPr>
              <p:cNvPr id="32" name="正方形/長方形 31">
                <a:extLst>
                  <a:ext uri="{FF2B5EF4-FFF2-40B4-BE49-F238E27FC236}">
                    <a16:creationId xmlns:a16="http://schemas.microsoft.com/office/drawing/2014/main" id="{C0E41DA4-F770-4EFA-8560-BFD6321B075E}"/>
                  </a:ext>
                </a:extLst>
              </p:cNvPr>
              <p:cNvSpPr/>
              <p:nvPr/>
            </p:nvSpPr>
            <p:spPr>
              <a:xfrm>
                <a:off x="3812866" y="9797161"/>
                <a:ext cx="3992786" cy="437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角を丸めた四角形 22">
                <a:extLst>
                  <a:ext uri="{FF2B5EF4-FFF2-40B4-BE49-F238E27FC236}">
                    <a16:creationId xmlns:a16="http://schemas.microsoft.com/office/drawing/2014/main" id="{D325C30A-6385-46A7-84C5-A58A7B0A274D}"/>
                  </a:ext>
                </a:extLst>
              </p:cNvPr>
              <p:cNvSpPr/>
              <p:nvPr/>
            </p:nvSpPr>
            <p:spPr>
              <a:xfrm>
                <a:off x="-173039" y="11842456"/>
                <a:ext cx="8802892" cy="1811372"/>
              </a:xfrm>
              <a:prstGeom prst="wedgeRoundRectCallout">
                <a:avLst>
                  <a:gd name="adj1" fmla="val -6670"/>
                  <a:gd name="adj2" fmla="val -143573"/>
                  <a:gd name="adj3" fmla="val 16667"/>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u="sng" dirty="0">
                  <a:solidFill>
                    <a:srgbClr val="FF0000"/>
                  </a:solidFill>
                  <a:latin typeface="+mn-ea"/>
                </a:endParaRPr>
              </a:p>
            </p:txBody>
          </p:sp>
          <p:pic>
            <p:nvPicPr>
              <p:cNvPr id="34" name="図 33">
                <a:extLst>
                  <a:ext uri="{FF2B5EF4-FFF2-40B4-BE49-F238E27FC236}">
                    <a16:creationId xmlns:a16="http://schemas.microsoft.com/office/drawing/2014/main" id="{9B248C26-35DA-46DA-A569-5C10567FA4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5" y="12061537"/>
                <a:ext cx="8448419" cy="1405987"/>
              </a:xfrm>
              <a:prstGeom prst="rect">
                <a:avLst/>
              </a:prstGeom>
              <a:ln>
                <a:noFill/>
              </a:ln>
            </p:spPr>
          </p:pic>
          <p:sp>
            <p:nvSpPr>
              <p:cNvPr id="35" name="正方形/長方形 34">
                <a:extLst>
                  <a:ext uri="{FF2B5EF4-FFF2-40B4-BE49-F238E27FC236}">
                    <a16:creationId xmlns:a16="http://schemas.microsoft.com/office/drawing/2014/main" id="{9392D7BE-A7F9-48B3-ADC3-14941EAA9AC7}"/>
                  </a:ext>
                </a:extLst>
              </p:cNvPr>
              <p:cNvSpPr/>
              <p:nvPr/>
            </p:nvSpPr>
            <p:spPr>
              <a:xfrm>
                <a:off x="1570971" y="12748142"/>
                <a:ext cx="1288472" cy="4249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Google Shape;189;p9">
              <a:extLst>
                <a:ext uri="{FF2B5EF4-FFF2-40B4-BE49-F238E27FC236}">
                  <a16:creationId xmlns:a16="http://schemas.microsoft.com/office/drawing/2014/main" id="{EB5F93FD-8D93-4505-813A-47CCD2F98901}"/>
                </a:ext>
              </a:extLst>
            </p:cNvPr>
            <p:cNvPicPr preferRelativeResize="0"/>
            <p:nvPr/>
          </p:nvPicPr>
          <p:blipFill rotWithShape="1">
            <a:blip r:embed="rId5">
              <a:alphaModFix/>
            </a:blip>
            <a:srcRect r="87515" b="93892"/>
            <a:stretch/>
          </p:blipFill>
          <p:spPr>
            <a:xfrm>
              <a:off x="3941456" y="3282833"/>
              <a:ext cx="1574441" cy="394508"/>
            </a:xfrm>
            <a:prstGeom prst="rect">
              <a:avLst/>
            </a:prstGeom>
            <a:noFill/>
            <a:ln>
              <a:noFill/>
            </a:ln>
          </p:spPr>
        </p:pic>
      </p:grpSp>
      <p:sp>
        <p:nvSpPr>
          <p:cNvPr id="22" name="Google Shape;76;p5">
            <a:extLst>
              <a:ext uri="{FF2B5EF4-FFF2-40B4-BE49-F238E27FC236}">
                <a16:creationId xmlns:a16="http://schemas.microsoft.com/office/drawing/2014/main" id="{6E43B1CF-1A9E-4A3D-B981-17146C903333}"/>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40066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47F0596C-79DE-4B02-AAAC-CD86D0FC7135}"/>
              </a:ext>
            </a:extLst>
          </p:cNvPr>
          <p:cNvPicPr>
            <a:picLocks noChangeAspect="1"/>
          </p:cNvPicPr>
          <p:nvPr/>
        </p:nvPicPr>
        <p:blipFill>
          <a:blip r:embed="rId2"/>
          <a:stretch>
            <a:fillRect/>
          </a:stretch>
        </p:blipFill>
        <p:spPr>
          <a:xfrm>
            <a:off x="455565" y="1499551"/>
            <a:ext cx="5352853" cy="3114197"/>
          </a:xfrm>
          <a:prstGeom prst="rect">
            <a:avLst/>
          </a:prstGeom>
          <a:ln>
            <a:solidFill>
              <a:schemeClr val="tx1"/>
            </a:solidFill>
          </a:ln>
        </p:spPr>
      </p:pic>
      <p:sp>
        <p:nvSpPr>
          <p:cNvPr id="11" name="Google Shape;78;p5">
            <a:extLst>
              <a:ext uri="{FF2B5EF4-FFF2-40B4-BE49-F238E27FC236}">
                <a16:creationId xmlns:a16="http://schemas.microsoft.com/office/drawing/2014/main" id="{BBDD8A7C-EF9F-479E-AD60-B673516F70F4}"/>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sp>
        <p:nvSpPr>
          <p:cNvPr id="13" name="Google Shape;156;g125f8f40711_0_119">
            <a:extLst>
              <a:ext uri="{FF2B5EF4-FFF2-40B4-BE49-F238E27FC236}">
                <a16:creationId xmlns:a16="http://schemas.microsoft.com/office/drawing/2014/main" id="{A887C749-9CA2-4604-8C1E-127E2AB7B68E}"/>
              </a:ext>
            </a:extLst>
          </p:cNvPr>
          <p:cNvSpPr txBox="1"/>
          <p:nvPr/>
        </p:nvSpPr>
        <p:spPr>
          <a:xfrm>
            <a:off x="745499" y="1205956"/>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③ログイン直後はご自身の評価入力ページを表示できます。</a:t>
            </a:r>
          </a:p>
        </p:txBody>
      </p:sp>
      <p:sp>
        <p:nvSpPr>
          <p:cNvPr id="23" name="Google Shape;76;p5">
            <a:extLst>
              <a:ext uri="{FF2B5EF4-FFF2-40B4-BE49-F238E27FC236}">
                <a16:creationId xmlns:a16="http://schemas.microsoft.com/office/drawing/2014/main" id="{11C6594D-DB11-454E-B15E-0C85A5BE6842}"/>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grpSp>
        <p:nvGrpSpPr>
          <p:cNvPr id="24" name="グループ化 23">
            <a:extLst>
              <a:ext uri="{FF2B5EF4-FFF2-40B4-BE49-F238E27FC236}">
                <a16:creationId xmlns:a16="http://schemas.microsoft.com/office/drawing/2014/main" id="{438CB094-9740-4C02-A0C6-EB4FC8AD2F52}"/>
              </a:ext>
            </a:extLst>
          </p:cNvPr>
          <p:cNvGrpSpPr/>
          <p:nvPr/>
        </p:nvGrpSpPr>
        <p:grpSpPr>
          <a:xfrm>
            <a:off x="6312930" y="1499551"/>
            <a:ext cx="5486566" cy="3509329"/>
            <a:chOff x="471710" y="4902892"/>
            <a:chExt cx="5486566" cy="3509329"/>
          </a:xfrm>
        </p:grpSpPr>
        <p:sp>
          <p:nvSpPr>
            <p:cNvPr id="25" name="Google Shape;448;p29">
              <a:extLst>
                <a:ext uri="{FF2B5EF4-FFF2-40B4-BE49-F238E27FC236}">
                  <a16:creationId xmlns:a16="http://schemas.microsoft.com/office/drawing/2014/main" id="{D4CCC8D6-B3CC-424E-B4AD-B190D965AE77}"/>
                </a:ext>
              </a:extLst>
            </p:cNvPr>
            <p:cNvSpPr/>
            <p:nvPr/>
          </p:nvSpPr>
          <p:spPr>
            <a:xfrm>
              <a:off x="471710" y="4902892"/>
              <a:ext cx="5486566" cy="3509329"/>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6" name="Google Shape;159;g125f8f40711_0_119">
              <a:extLst>
                <a:ext uri="{FF2B5EF4-FFF2-40B4-BE49-F238E27FC236}">
                  <a16:creationId xmlns:a16="http://schemas.microsoft.com/office/drawing/2014/main" id="{D8927D5D-FCEC-47DA-ACB6-CBBE7358463F}"/>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7" name="Google Shape;161;g125f8f40711_0_119">
              <a:extLst>
                <a:ext uri="{FF2B5EF4-FFF2-40B4-BE49-F238E27FC236}">
                  <a16:creationId xmlns:a16="http://schemas.microsoft.com/office/drawing/2014/main" id="{02959CC1-A0B0-4E77-9734-9CF2E3959AC4}"/>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28" name="Google Shape;159;g125f8f40711_0_119">
              <a:extLst>
                <a:ext uri="{FF2B5EF4-FFF2-40B4-BE49-F238E27FC236}">
                  <a16:creationId xmlns:a16="http://schemas.microsoft.com/office/drawing/2014/main" id="{FCA5D4E7-E3B4-4161-B092-0A6FB0D2B1BD}"/>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9" name="Google Shape;160;g125f8f40711_0_119">
              <a:extLst>
                <a:ext uri="{FF2B5EF4-FFF2-40B4-BE49-F238E27FC236}">
                  <a16:creationId xmlns:a16="http://schemas.microsoft.com/office/drawing/2014/main" id="{20B8570D-395B-48DB-B11C-C29C59D7F9D0}"/>
                </a:ext>
              </a:extLst>
            </p:cNvPr>
            <p:cNvSpPr txBox="1"/>
            <p:nvPr/>
          </p:nvSpPr>
          <p:spPr>
            <a:xfrm>
              <a:off x="745499" y="5437101"/>
              <a:ext cx="4963125" cy="461624"/>
            </a:xfrm>
            <a:prstGeom prst="rect">
              <a:avLst/>
            </a:prstGeom>
            <a:noFill/>
            <a:ln>
              <a:noFill/>
            </a:ln>
          </p:spPr>
          <p:txBody>
            <a:bodyPr spcFirstLastPara="1" wrap="square" lIns="91425" tIns="45700" rIns="91425" bIns="45700" anchor="t" anchorCtr="0">
              <a:spAutoFit/>
            </a:bodyPr>
            <a:lstStyle/>
            <a:p>
              <a:r>
                <a:rPr kumimoji="1" lang="ja-JP" altLang="en-US" sz="1200" dirty="0">
                  <a:latin typeface="メイリオ" panose="020B0604030504040204" pitchFamily="50" charset="-128"/>
                  <a:ea typeface="メイリオ" panose="020B0604030504040204" pitchFamily="50" charset="-128"/>
                </a:rPr>
                <a:t>被評価者であり</a:t>
              </a:r>
              <a:r>
                <a:rPr lang="ja-JP" altLang="en-US" sz="1200" dirty="0">
                  <a:latin typeface="メイリオ" panose="020B0604030504040204" pitchFamily="50" charset="-128"/>
                  <a:ea typeface="メイリオ" panose="020B0604030504040204" pitchFamily="50" charset="-128"/>
                </a:rPr>
                <a:t>評価者である方はログイン後</a:t>
              </a:r>
              <a:r>
                <a:rPr kumimoji="1" lang="ja-JP" altLang="en-US" sz="1200" dirty="0">
                  <a:latin typeface="メイリオ" panose="020B0604030504040204" pitchFamily="50" charset="-128"/>
                  <a:ea typeface="メイリオ" panose="020B0604030504040204" pitchFamily="50" charset="-128"/>
                </a:rPr>
                <a:t>一覧画面が表示され、</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ご自身の名前を</a:t>
              </a:r>
              <a:r>
                <a:rPr lang="ja-JP" altLang="en-US" sz="1200" dirty="0">
                  <a:latin typeface="メイリオ" panose="020B0604030504040204" pitchFamily="50" charset="-128"/>
                  <a:ea typeface="メイリオ" panose="020B0604030504040204" pitchFamily="50" charset="-128"/>
                </a:rPr>
                <a:t>クリックして表示していただく必要があります。</a:t>
              </a:r>
              <a:endParaRPr kumimoji="1" lang="ja-JP" altLang="en-US" sz="1200" dirty="0">
                <a:latin typeface="メイリオ" panose="020B0604030504040204" pitchFamily="50" charset="-128"/>
                <a:ea typeface="メイリオ" panose="020B0604030504040204" pitchFamily="50" charset="-128"/>
              </a:endParaRPr>
            </a:p>
          </p:txBody>
        </p:sp>
      </p:grpSp>
      <p:grpSp>
        <p:nvGrpSpPr>
          <p:cNvPr id="2" name="グループ化 1">
            <a:extLst>
              <a:ext uri="{FF2B5EF4-FFF2-40B4-BE49-F238E27FC236}">
                <a16:creationId xmlns:a16="http://schemas.microsoft.com/office/drawing/2014/main" id="{E2DCC454-8099-E923-F69F-690A7F1B0036}"/>
              </a:ext>
            </a:extLst>
          </p:cNvPr>
          <p:cNvGrpSpPr/>
          <p:nvPr/>
        </p:nvGrpSpPr>
        <p:grpSpPr>
          <a:xfrm>
            <a:off x="6498795" y="2663937"/>
            <a:ext cx="5166939" cy="1533936"/>
            <a:chOff x="6498795" y="2663937"/>
            <a:chExt cx="5166939" cy="1533936"/>
          </a:xfrm>
        </p:grpSpPr>
        <p:pic>
          <p:nvPicPr>
            <p:cNvPr id="3" name="図 2">
              <a:extLst>
                <a:ext uri="{FF2B5EF4-FFF2-40B4-BE49-F238E27FC236}">
                  <a16:creationId xmlns:a16="http://schemas.microsoft.com/office/drawing/2014/main" id="{012014F2-E7C3-E6E8-0B41-FC980C0F6486}"/>
                </a:ext>
              </a:extLst>
            </p:cNvPr>
            <p:cNvPicPr>
              <a:picLocks noChangeAspect="1"/>
            </p:cNvPicPr>
            <p:nvPr/>
          </p:nvPicPr>
          <p:blipFill>
            <a:blip r:embed="rId4"/>
            <a:stretch>
              <a:fillRect/>
            </a:stretch>
          </p:blipFill>
          <p:spPr>
            <a:xfrm>
              <a:off x="6498795" y="2663937"/>
              <a:ext cx="5166939" cy="1533936"/>
            </a:xfrm>
            <a:prstGeom prst="rect">
              <a:avLst/>
            </a:prstGeom>
            <a:ln>
              <a:solidFill>
                <a:schemeClr val="tx1"/>
              </a:solidFill>
            </a:ln>
          </p:spPr>
        </p:pic>
        <p:sp>
          <p:nvSpPr>
            <p:cNvPr id="4" name="正方形/長方形 3">
              <a:extLst>
                <a:ext uri="{FF2B5EF4-FFF2-40B4-BE49-F238E27FC236}">
                  <a16:creationId xmlns:a16="http://schemas.microsoft.com/office/drawing/2014/main" id="{DA874764-B4FF-D01E-D0AB-2D3FD49C6A37}"/>
                </a:ext>
              </a:extLst>
            </p:cNvPr>
            <p:cNvSpPr/>
            <p:nvPr/>
          </p:nvSpPr>
          <p:spPr>
            <a:xfrm>
              <a:off x="6948321" y="3426147"/>
              <a:ext cx="599030" cy="209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4961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78;p5">
            <a:extLst>
              <a:ext uri="{FF2B5EF4-FFF2-40B4-BE49-F238E27FC236}">
                <a16:creationId xmlns:a16="http://schemas.microsoft.com/office/drawing/2014/main" id="{28CE1E57-D70B-4EB1-9DFE-ACAA7FBB98F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2. </a:t>
            </a:r>
            <a:r>
              <a:rPr lang="ja-JP" altLang="en-US" sz="1400" b="1" dirty="0">
                <a:latin typeface="メイリオ" panose="020B0604030504040204" pitchFamily="50" charset="-128"/>
                <a:ea typeface="メイリオ" panose="020B0604030504040204" pitchFamily="50" charset="-128"/>
              </a:rPr>
              <a:t>評価入力ページまでアクセスする</a:t>
            </a:r>
          </a:p>
        </p:txBody>
      </p:sp>
      <p:grpSp>
        <p:nvGrpSpPr>
          <p:cNvPr id="15" name="グループ化 14">
            <a:extLst>
              <a:ext uri="{FF2B5EF4-FFF2-40B4-BE49-F238E27FC236}">
                <a16:creationId xmlns:a16="http://schemas.microsoft.com/office/drawing/2014/main" id="{FB3C31A2-B851-4A0F-9DD1-FAC10B6D7AC0}"/>
              </a:ext>
            </a:extLst>
          </p:cNvPr>
          <p:cNvGrpSpPr/>
          <p:nvPr/>
        </p:nvGrpSpPr>
        <p:grpSpPr>
          <a:xfrm>
            <a:off x="471710" y="1232896"/>
            <a:ext cx="11248580" cy="3897904"/>
            <a:chOff x="471710" y="4902892"/>
            <a:chExt cx="11248580" cy="3897904"/>
          </a:xfrm>
        </p:grpSpPr>
        <p:sp>
          <p:nvSpPr>
            <p:cNvPr id="16" name="Google Shape;448;p29">
              <a:extLst>
                <a:ext uri="{FF2B5EF4-FFF2-40B4-BE49-F238E27FC236}">
                  <a16:creationId xmlns:a16="http://schemas.microsoft.com/office/drawing/2014/main" id="{AF251DB6-C6AF-40EA-BAA6-C87AF8855C10}"/>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7" name="Google Shape;159;g125f8f40711_0_119">
              <a:extLst>
                <a:ext uri="{FF2B5EF4-FFF2-40B4-BE49-F238E27FC236}">
                  <a16:creationId xmlns:a16="http://schemas.microsoft.com/office/drawing/2014/main" id="{85431492-57BA-4853-91CF-46962B5E62C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AF4DED95-D975-4AB4-888D-2BE8133788D4}"/>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E66793BE-E8DB-4074-BA85-71A1AA8BE678}"/>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56E2F643-FDBE-4BAA-8A7C-608BD3C50C35}"/>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200" dirty="0">
                  <a:solidFill>
                    <a:schemeClr val="dk1"/>
                  </a:solidFill>
                  <a:latin typeface="Meiryo"/>
                  <a:ea typeface="Meiryo"/>
                  <a:cs typeface="Meiryo"/>
                  <a:sym typeface="Meiryo"/>
                </a:rPr>
                <a:t>スマートフォン画面では、右のような画面表示になります。</a:t>
              </a:r>
              <a:endParaRPr lang="ja-JP" altLang="en-US" sz="1200" dirty="0"/>
            </a:p>
          </p:txBody>
        </p:sp>
      </p:grpSp>
      <p:grpSp>
        <p:nvGrpSpPr>
          <p:cNvPr id="25" name="グループ化 24">
            <a:extLst>
              <a:ext uri="{FF2B5EF4-FFF2-40B4-BE49-F238E27FC236}">
                <a16:creationId xmlns:a16="http://schemas.microsoft.com/office/drawing/2014/main" id="{DECF81B6-99A6-495D-826A-9BB9C368E1F0}"/>
              </a:ext>
            </a:extLst>
          </p:cNvPr>
          <p:cNvGrpSpPr/>
          <p:nvPr/>
        </p:nvGrpSpPr>
        <p:grpSpPr>
          <a:xfrm>
            <a:off x="7635976" y="1396068"/>
            <a:ext cx="4020111" cy="3562847"/>
            <a:chOff x="7422532" y="2148907"/>
            <a:chExt cx="4020111" cy="3562847"/>
          </a:xfrm>
        </p:grpSpPr>
        <p:pic>
          <p:nvPicPr>
            <p:cNvPr id="26" name="図 25">
              <a:extLst>
                <a:ext uri="{FF2B5EF4-FFF2-40B4-BE49-F238E27FC236}">
                  <a16:creationId xmlns:a16="http://schemas.microsoft.com/office/drawing/2014/main" id="{0F265F78-B09D-462C-BAD3-1FAC4DE43911}"/>
                </a:ext>
              </a:extLst>
            </p:cNvPr>
            <p:cNvPicPr>
              <a:picLocks noChangeAspect="1"/>
            </p:cNvPicPr>
            <p:nvPr/>
          </p:nvPicPr>
          <p:blipFill>
            <a:blip r:embed="rId3"/>
            <a:stretch>
              <a:fillRect/>
            </a:stretch>
          </p:blipFill>
          <p:spPr>
            <a:xfrm>
              <a:off x="7422532" y="2148907"/>
              <a:ext cx="4020111" cy="3562847"/>
            </a:xfrm>
            <a:prstGeom prst="rect">
              <a:avLst/>
            </a:prstGeom>
          </p:spPr>
        </p:pic>
        <p:pic>
          <p:nvPicPr>
            <p:cNvPr id="27" name="Picture 2">
              <a:extLst>
                <a:ext uri="{FF2B5EF4-FFF2-40B4-BE49-F238E27FC236}">
                  <a16:creationId xmlns:a16="http://schemas.microsoft.com/office/drawing/2014/main" id="{3C311837-C181-406B-A33D-E5A66FF74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515" b="93892"/>
            <a:stretch/>
          </p:blipFill>
          <p:spPr bwMode="auto">
            <a:xfrm>
              <a:off x="7669651" y="2511652"/>
              <a:ext cx="679555" cy="18948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76;p5">
            <a:extLst>
              <a:ext uri="{FF2B5EF4-FFF2-40B4-BE49-F238E27FC236}">
                <a16:creationId xmlns:a16="http://schemas.microsoft.com/office/drawing/2014/main" id="{8FE26A75-307C-4E94-B05F-56F525FD4EB5}"/>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428529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E70713D-CD9C-4815-8025-C14C90CA1136}"/>
              </a:ext>
            </a:extLst>
          </p:cNvPr>
          <p:cNvPicPr>
            <a:picLocks noChangeAspect="1"/>
          </p:cNvPicPr>
          <p:nvPr/>
        </p:nvPicPr>
        <p:blipFill>
          <a:blip r:embed="rId2"/>
          <a:stretch>
            <a:fillRect/>
          </a:stretch>
        </p:blipFill>
        <p:spPr>
          <a:xfrm>
            <a:off x="840162" y="1709876"/>
            <a:ext cx="5088170" cy="2960209"/>
          </a:xfrm>
          <a:prstGeom prst="rect">
            <a:avLst/>
          </a:prstGeom>
          <a:ln>
            <a:solidFill>
              <a:schemeClr val="tx1"/>
            </a:solidFill>
          </a:ln>
        </p:spPr>
      </p:pic>
      <p:sp>
        <p:nvSpPr>
          <p:cNvPr id="7" name="Google Shape;78;p5">
            <a:extLst>
              <a:ext uri="{FF2B5EF4-FFF2-40B4-BE49-F238E27FC236}">
                <a16:creationId xmlns:a16="http://schemas.microsoft.com/office/drawing/2014/main" id="{02E2463D-4580-4852-8282-0BD21BA25AE9}"/>
              </a:ext>
            </a:extLst>
          </p:cNvPr>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r>
              <a:rPr lang="en-US" altLang="ja-JP" sz="1400" b="1" dirty="0">
                <a:latin typeface="メイリオ" panose="020B0604030504040204" pitchFamily="50" charset="-128"/>
                <a:ea typeface="メイリオ" panose="020B0604030504040204" pitchFamily="50" charset="-128"/>
              </a:rPr>
              <a:t>3. </a:t>
            </a:r>
            <a:r>
              <a:rPr lang="ja-JP" altLang="en-US" sz="1400" b="1" dirty="0">
                <a:latin typeface="メイリオ" panose="020B0604030504040204" pitchFamily="50" charset="-128"/>
                <a:ea typeface="メイリオ" panose="020B0604030504040204" pitchFamily="50" charset="-128"/>
              </a:rPr>
              <a:t>入力と確定を行う</a:t>
            </a:r>
          </a:p>
        </p:txBody>
      </p:sp>
      <p:sp>
        <p:nvSpPr>
          <p:cNvPr id="22" name="正方形/長方形 21">
            <a:extLst>
              <a:ext uri="{FF2B5EF4-FFF2-40B4-BE49-F238E27FC236}">
                <a16:creationId xmlns:a16="http://schemas.microsoft.com/office/drawing/2014/main" id="{78B21E59-AB76-4E3E-8713-E712AA4C4DA2}"/>
              </a:ext>
            </a:extLst>
          </p:cNvPr>
          <p:cNvSpPr/>
          <p:nvPr/>
        </p:nvSpPr>
        <p:spPr>
          <a:xfrm>
            <a:off x="1545070" y="1177688"/>
            <a:ext cx="730770"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156;g125f8f40711_0_119">
            <a:extLst>
              <a:ext uri="{FF2B5EF4-FFF2-40B4-BE49-F238E27FC236}">
                <a16:creationId xmlns:a16="http://schemas.microsoft.com/office/drawing/2014/main" id="{13819171-3E0A-4884-ABF9-A1475FED1A08}"/>
              </a:ext>
            </a:extLst>
          </p:cNvPr>
          <p:cNvSpPr txBox="1"/>
          <p:nvPr/>
        </p:nvSpPr>
        <p:spPr>
          <a:xfrm>
            <a:off x="745499" y="1205956"/>
            <a:ext cx="5277497" cy="523180"/>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①背景が水色の枠は編集ができます。また、アスタリスク</a:t>
            </a:r>
            <a:r>
              <a:rPr lang="ja-JP" altLang="en-US" sz="1400" dirty="0">
                <a:solidFill>
                  <a:srgbClr val="F32F3D"/>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がついている項目は入力必須となります。</a:t>
            </a:r>
          </a:p>
        </p:txBody>
      </p:sp>
      <p:sp>
        <p:nvSpPr>
          <p:cNvPr id="24" name="Google Shape;157;g125f8f40711_0_119">
            <a:extLst>
              <a:ext uri="{FF2B5EF4-FFF2-40B4-BE49-F238E27FC236}">
                <a16:creationId xmlns:a16="http://schemas.microsoft.com/office/drawing/2014/main" id="{70ABF390-4659-42BA-814E-B69970D90265}"/>
              </a:ext>
            </a:extLst>
          </p:cNvPr>
          <p:cNvSpPr txBox="1"/>
          <p:nvPr/>
        </p:nvSpPr>
        <p:spPr>
          <a:xfrm>
            <a:off x="6167550" y="1217858"/>
            <a:ext cx="5277497" cy="307736"/>
          </a:xfrm>
          <a:prstGeom prst="rect">
            <a:avLst/>
          </a:prstGeom>
          <a:noFill/>
          <a:ln>
            <a:noFill/>
          </a:ln>
        </p:spPr>
        <p:txBody>
          <a:bodyPr spcFirstLastPara="1" wrap="square" lIns="91425" tIns="45700" rIns="91425" bIns="45700" anchor="t" anchorCtr="0">
            <a:spAutoFit/>
          </a:bodyPr>
          <a:lstStyle/>
          <a:p>
            <a:r>
              <a:rPr lang="ja-JP" altLang="en-US" sz="1400" dirty="0">
                <a:latin typeface="メイリオ" panose="020B0604030504040204" pitchFamily="50" charset="-128"/>
                <a:ea typeface="メイリオ" panose="020B0604030504040204" pitchFamily="50" charset="-128"/>
              </a:rPr>
              <a:t>②入力が完了したら、画面右上の　　　　をクリックします。</a:t>
            </a:r>
          </a:p>
        </p:txBody>
      </p:sp>
      <p:pic>
        <p:nvPicPr>
          <p:cNvPr id="25" name="図 24">
            <a:extLst>
              <a:ext uri="{FF2B5EF4-FFF2-40B4-BE49-F238E27FC236}">
                <a16:creationId xmlns:a16="http://schemas.microsoft.com/office/drawing/2014/main" id="{C97C7F2E-9661-4AD1-800F-E57291A8280E}"/>
              </a:ext>
            </a:extLst>
          </p:cNvPr>
          <p:cNvPicPr>
            <a:picLocks noChangeAspect="1"/>
          </p:cNvPicPr>
          <p:nvPr/>
        </p:nvPicPr>
        <p:blipFill>
          <a:blip r:embed="rId3"/>
          <a:stretch>
            <a:fillRect/>
          </a:stretch>
        </p:blipFill>
        <p:spPr>
          <a:xfrm>
            <a:off x="8943177" y="1177688"/>
            <a:ext cx="659541" cy="325980"/>
          </a:xfrm>
          <a:prstGeom prst="rect">
            <a:avLst/>
          </a:prstGeom>
        </p:spPr>
      </p:pic>
      <p:grpSp>
        <p:nvGrpSpPr>
          <p:cNvPr id="26" name="グループ化 25">
            <a:extLst>
              <a:ext uri="{FF2B5EF4-FFF2-40B4-BE49-F238E27FC236}">
                <a16:creationId xmlns:a16="http://schemas.microsoft.com/office/drawing/2014/main" id="{BA8FFB6B-C679-4356-9975-CBE88204DECB}"/>
              </a:ext>
            </a:extLst>
          </p:cNvPr>
          <p:cNvGrpSpPr/>
          <p:nvPr/>
        </p:nvGrpSpPr>
        <p:grpSpPr>
          <a:xfrm>
            <a:off x="640705" y="4804334"/>
            <a:ext cx="10910589" cy="1439738"/>
            <a:chOff x="471710" y="4902892"/>
            <a:chExt cx="10910589" cy="1439738"/>
          </a:xfrm>
        </p:grpSpPr>
        <p:sp>
          <p:nvSpPr>
            <p:cNvPr id="27" name="Google Shape;448;p29">
              <a:extLst>
                <a:ext uri="{FF2B5EF4-FFF2-40B4-BE49-F238E27FC236}">
                  <a16:creationId xmlns:a16="http://schemas.microsoft.com/office/drawing/2014/main" id="{C6057821-89D3-40DD-8D25-CDB0CB4621B6}"/>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8" name="Google Shape;159;g125f8f40711_0_119">
              <a:extLst>
                <a:ext uri="{FF2B5EF4-FFF2-40B4-BE49-F238E27FC236}">
                  <a16:creationId xmlns:a16="http://schemas.microsoft.com/office/drawing/2014/main" id="{F2422926-E530-4930-B8F9-9D2CC919FB3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9" name="Google Shape;161;g125f8f40711_0_119">
              <a:extLst>
                <a:ext uri="{FF2B5EF4-FFF2-40B4-BE49-F238E27FC236}">
                  <a16:creationId xmlns:a16="http://schemas.microsoft.com/office/drawing/2014/main" id="{4A506007-D185-4398-95B0-A2E45B272E3D}"/>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30" name="Google Shape;159;g125f8f40711_0_119">
              <a:extLst>
                <a:ext uri="{FF2B5EF4-FFF2-40B4-BE49-F238E27FC236}">
                  <a16:creationId xmlns:a16="http://schemas.microsoft.com/office/drawing/2014/main" id="{78D0F207-C8A0-450D-BC7A-B00F71045EA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1" name="Google Shape;160;g125f8f40711_0_119">
              <a:extLst>
                <a:ext uri="{FF2B5EF4-FFF2-40B4-BE49-F238E27FC236}">
                  <a16:creationId xmlns:a16="http://schemas.microsoft.com/office/drawing/2014/main" id="{9F6C48F1-0D6C-4CAB-BE99-E42A5500AB35}"/>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入力を止めてから</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11FDBF55-6C71-4239-9F10-1C8F08845C8B}"/>
              </a:ext>
            </a:extLst>
          </p:cNvPr>
          <p:cNvPicPr>
            <a:picLocks noChangeAspect="1"/>
          </p:cNvPicPr>
          <p:nvPr/>
        </p:nvPicPr>
        <p:blipFill rotWithShape="1">
          <a:blip r:embed="rId5"/>
          <a:srcRect l="50770" t="45338" r="329" b="458"/>
          <a:stretch/>
        </p:blipFill>
        <p:spPr>
          <a:xfrm>
            <a:off x="8467096" y="4901655"/>
            <a:ext cx="2032281" cy="1243476"/>
          </a:xfrm>
          <a:prstGeom prst="rect">
            <a:avLst/>
          </a:prstGeom>
          <a:ln>
            <a:solidFill>
              <a:schemeClr val="tx1"/>
            </a:solidFill>
          </a:ln>
        </p:spPr>
      </p:pic>
      <p:pic>
        <p:nvPicPr>
          <p:cNvPr id="33" name="図 32" descr="グラフィカル ユーザー インターフェイス, テキスト, アプリケーション, メール&#10;&#10;自動的に生成された説明">
            <a:extLst>
              <a:ext uri="{FF2B5EF4-FFF2-40B4-BE49-F238E27FC236}">
                <a16:creationId xmlns:a16="http://schemas.microsoft.com/office/drawing/2014/main" id="{36D4CD52-FFE8-4D1C-B02A-BB8125351B8C}"/>
              </a:ext>
            </a:extLst>
          </p:cNvPr>
          <p:cNvPicPr>
            <a:picLocks noChangeAspect="1"/>
          </p:cNvPicPr>
          <p:nvPr/>
        </p:nvPicPr>
        <p:blipFill>
          <a:blip r:embed="rId6"/>
          <a:stretch>
            <a:fillRect/>
          </a:stretch>
        </p:blipFill>
        <p:spPr>
          <a:xfrm>
            <a:off x="6399091" y="1685138"/>
            <a:ext cx="5088171" cy="2960174"/>
          </a:xfrm>
          <a:prstGeom prst="rect">
            <a:avLst/>
          </a:prstGeom>
          <a:ln>
            <a:solidFill>
              <a:schemeClr val="tx1"/>
            </a:solidFill>
          </a:ln>
        </p:spPr>
      </p:pic>
      <p:sp>
        <p:nvSpPr>
          <p:cNvPr id="18" name="Google Shape;76;p5">
            <a:extLst>
              <a:ext uri="{FF2B5EF4-FFF2-40B4-BE49-F238E27FC236}">
                <a16:creationId xmlns:a16="http://schemas.microsoft.com/office/drawing/2014/main" id="{0E14C66E-9AFE-470C-83D4-3270421D61F4}"/>
              </a:ext>
            </a:extLst>
          </p:cNvPr>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dirty="0">
                <a:latin typeface="Meiryo"/>
                <a:ea typeface="Meiryo"/>
                <a:cs typeface="Meiryo"/>
                <a:sym typeface="Meiryo"/>
              </a:rPr>
              <a:t>スマートレビュー　</a:t>
            </a:r>
            <a:r>
              <a:rPr lang="ja-JP" altLang="en-US" b="1" dirty="0">
                <a:latin typeface="Meiryo" panose="020B0604030504040204" pitchFamily="50" charset="-128"/>
                <a:ea typeface="Meiryo" panose="020B0604030504040204" pitchFamily="50" charset="-128"/>
                <a:cs typeface="Meiryo"/>
                <a:sym typeface="Meiryo"/>
              </a:rPr>
              <a:t>被評価者</a:t>
            </a:r>
            <a:r>
              <a:rPr lang="ja-JP" altLang="en-US" sz="1400" b="1" dirty="0">
                <a:solidFill>
                  <a:srgbClr val="000000"/>
                </a:solidFill>
                <a:latin typeface="Meiryo" panose="020B0604030504040204" pitchFamily="50" charset="-128"/>
                <a:ea typeface="Meiryo" panose="020B0604030504040204" pitchFamily="50" charset="-128"/>
              </a:rPr>
              <a:t>（者）ユーザーアカウント</a:t>
            </a:r>
            <a:r>
              <a:rPr lang="ja-JP" altLang="en-US" sz="1400" b="1" dirty="0">
                <a:solidFill>
                  <a:schemeClr val="accent1">
                    <a:lumMod val="75000"/>
                  </a:schemeClr>
                </a:solidFill>
                <a:latin typeface="メイリオ" panose="020B0604030504040204" pitchFamily="50" charset="-128"/>
                <a:ea typeface="メイリオ" panose="020B0604030504040204" pitchFamily="50" charset="-128"/>
              </a:rPr>
              <a:t>無</a:t>
            </a:r>
            <a:endParaRPr lang="ja-JP" altLang="en-US" sz="1600" b="0" dirty="0">
              <a:effectLst/>
            </a:endParaRPr>
          </a:p>
        </p:txBody>
      </p:sp>
    </p:spTree>
    <p:extLst>
      <p:ext uri="{BB962C8B-B14F-4D97-AF65-F5344CB8AC3E}">
        <p14:creationId xmlns:p14="http://schemas.microsoft.com/office/powerpoint/2010/main" val="2990319350"/>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814</Words>
  <Application>Microsoft Office PowerPoint</Application>
  <PresentationFormat>ワイド画面</PresentationFormat>
  <Paragraphs>87</Paragraphs>
  <Slides>11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11</vt:i4>
      </vt:variant>
    </vt:vector>
  </HeadingPairs>
  <TitlesOfParts>
    <vt:vector size="21" baseType="lpstr">
      <vt:lpstr>游ゴシック</vt:lpstr>
      <vt:lpstr>Wingdings</vt:lpstr>
      <vt:lpstr>ＭＳ Ｐゴシック</vt:lpstr>
      <vt:lpstr>メイリオ</vt:lpstr>
      <vt:lpstr>游ゴシック Light</vt:lpstr>
      <vt:lpstr>Arial</vt:lpstr>
      <vt:lpstr>メイリオ</vt:lpstr>
      <vt:lpstr>Trebuchet MS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yurie.oka</dc:creator>
  <cp:lastModifiedBy>湯本涼子</cp:lastModifiedBy>
  <cp:revision>10</cp:revision>
  <dcterms:created xsi:type="dcterms:W3CDTF">2021-11-29T06:38:26Z</dcterms:created>
  <dcterms:modified xsi:type="dcterms:W3CDTF">2023-10-31T12:23:50Z</dcterms:modified>
</cp:coreProperties>
</file>