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95" r:id="rId3"/>
    <p:sldId id="274" r:id="rId4"/>
    <p:sldId id="277" r:id="rId5"/>
    <p:sldId id="331" r:id="rId6"/>
    <p:sldId id="279" r:id="rId7"/>
    <p:sldId id="280" r:id="rId8"/>
    <p:sldId id="282" r:id="rId9"/>
    <p:sldId id="284" r:id="rId10"/>
    <p:sldId id="285" r:id="rId11"/>
    <p:sldId id="287" r:id="rId12"/>
    <p:sldId id="288" r:id="rId13"/>
    <p:sldId id="358" r:id="rId14"/>
    <p:sldId id="292"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2065" autoAdjust="0"/>
  </p:normalViewPr>
  <p:slideViewPr>
    <p:cSldViewPr snapToGrid="0" snapToObjects="1">
      <p:cViewPr varScale="1">
        <p:scale>
          <a:sx n="87" d="100"/>
          <a:sy n="87"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2023/10/31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
            <a:extLst>
              <a:ext uri="{FF2B5EF4-FFF2-40B4-BE49-F238E27FC236}">
                <a16:creationId xmlns:a16="http://schemas.microsoft.com/office/drawing/2014/main" id="{5DF3AE39-ABFA-41D6-99D0-76C7DF9A31BE}"/>
              </a:ext>
            </a:extLst>
          </p:cNvPr>
          <p:cNvSpPr txBox="1"/>
          <p:nvPr/>
        </p:nvSpPr>
        <p:spPr>
          <a:xfrm>
            <a:off x="1742898" y="1571624"/>
            <a:ext cx="6943902"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dirty="0">
                <a:solidFill>
                  <a:srgbClr val="000000"/>
                </a:solidFill>
                <a:latin typeface="Meiryo" panose="020B0604030504040204" pitchFamily="50" charset="-128"/>
                <a:ea typeface="Meiryo" panose="020B0604030504040204" pitchFamily="50" charset="-128"/>
              </a:rPr>
              <a:t>スマートレビュー</a:t>
            </a:r>
            <a:endParaRPr lang="en-US" altLang="ja-JP" sz="3200" b="1" dirty="0">
              <a:solidFill>
                <a:srgbClr val="000000"/>
              </a:solidFill>
              <a:latin typeface="Meiryo" panose="020B0604030504040204" pitchFamily="50" charset="-128"/>
              <a:ea typeface="Meiryo" panose="020B0604030504040204" pitchFamily="50" charset="-128"/>
            </a:endParaRPr>
          </a:p>
          <a:p>
            <a:pPr rtl="0">
              <a:spcBef>
                <a:spcPts val="0"/>
              </a:spcBef>
              <a:spcAft>
                <a:spcPts val="0"/>
              </a:spcAft>
            </a:pPr>
            <a:r>
              <a:rPr lang="ja-JP" altLang="en-US" b="1" dirty="0">
                <a:solidFill>
                  <a:srgbClr val="000000"/>
                </a:solidFill>
                <a:latin typeface="Meiryo" panose="020B0604030504040204" pitchFamily="50" charset="-128"/>
                <a:ea typeface="Meiryo" panose="020B0604030504040204" pitchFamily="50" charset="-128"/>
              </a:rPr>
              <a:t>被評価者（対象者）ユーザーアカウント</a:t>
            </a:r>
            <a:r>
              <a:rPr lang="ja-JP" altLang="en-US" b="1" dirty="0">
                <a:solidFill>
                  <a:srgbClr val="FF0000"/>
                </a:solidFill>
                <a:latin typeface="Meiryo" panose="020B0604030504040204" pitchFamily="50" charset="-128"/>
                <a:ea typeface="Meiryo" panose="020B0604030504040204" pitchFamily="50" charset="-128"/>
              </a:rPr>
              <a:t>有　</a:t>
            </a:r>
            <a:r>
              <a:rPr lang="ja-JP" altLang="en-US" b="1" dirty="0">
                <a:solidFill>
                  <a:srgbClr val="000000"/>
                </a:solidFill>
                <a:latin typeface="Meiryo" panose="020B0604030504040204" pitchFamily="50" charset="-128"/>
                <a:ea typeface="Meiryo" panose="020B0604030504040204" pitchFamily="50" charset="-128"/>
              </a:rPr>
              <a:t>編</a:t>
            </a:r>
            <a:r>
              <a:rPr lang="en-US" altLang="ja-JP" b="1" dirty="0">
                <a:solidFill>
                  <a:srgbClr val="000000"/>
                </a:solidFill>
                <a:latin typeface="Meiryo" panose="020B0604030504040204" pitchFamily="50" charset="-128"/>
                <a:ea typeface="Meiryo" panose="020B0604030504040204" pitchFamily="50" charset="-128"/>
              </a:rPr>
              <a:t>)</a:t>
            </a:r>
            <a:endParaRPr lang="ja-JP" altLang="en-US" b="0" dirty="0">
              <a:effectLst/>
            </a:endParaRPr>
          </a:p>
        </p:txBody>
      </p:sp>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7" name="Google Shape;63;p1">
            <a:extLst>
              <a:ext uri="{FF2B5EF4-FFF2-40B4-BE49-F238E27FC236}">
                <a16:creationId xmlns:a16="http://schemas.microsoft.com/office/drawing/2014/main" id="{9D9B409E-B43A-48E4-8140-955DB401145B}"/>
              </a:ext>
            </a:extLst>
          </p:cNvPr>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本マニュアルは、テンプレートとして作成しております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各社の運用ルールや設定内容に併せて、キャプチャの変更やページの追加・削除等の編集をお願い致します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9346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47F0596C-79DE-4B02-AAAC-CD86D0FC7135}"/>
              </a:ext>
            </a:extLst>
          </p:cNvPr>
          <p:cNvPicPr>
            <a:picLocks noChangeAspect="1"/>
          </p:cNvPicPr>
          <p:nvPr/>
        </p:nvPicPr>
        <p:blipFill>
          <a:blip r:embed="rId2"/>
          <a:stretch>
            <a:fillRect/>
          </a:stretch>
        </p:blipFill>
        <p:spPr>
          <a:xfrm>
            <a:off x="455565" y="1499551"/>
            <a:ext cx="5352853" cy="3114197"/>
          </a:xfrm>
          <a:prstGeom prst="rect">
            <a:avLst/>
          </a:prstGeom>
          <a:ln>
            <a:solidFill>
              <a:schemeClr val="tx1"/>
            </a:solidFill>
          </a:ln>
        </p:spPr>
      </p:pic>
      <p:sp>
        <p:nvSpPr>
          <p:cNvPr id="7" name="Google Shape;76;p5">
            <a:extLst>
              <a:ext uri="{FF2B5EF4-FFF2-40B4-BE49-F238E27FC236}">
                <a16:creationId xmlns:a16="http://schemas.microsoft.com/office/drawing/2014/main" id="{70297A66-85C7-48FC-9417-9382801C63F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1" name="Google Shape;78;p5">
            <a:extLst>
              <a:ext uri="{FF2B5EF4-FFF2-40B4-BE49-F238E27FC236}">
                <a16:creationId xmlns:a16="http://schemas.microsoft.com/office/drawing/2014/main" id="{BBDD8A7C-EF9F-479E-AD60-B673516F70F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2" name="Google Shape;203;g125f8f40711_0_141">
            <a:extLst>
              <a:ext uri="{FF2B5EF4-FFF2-40B4-BE49-F238E27FC236}">
                <a16:creationId xmlns:a16="http://schemas.microsoft.com/office/drawing/2014/main" id="{66CB8171-5B78-4D49-B93B-14F107CD8AE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2-2.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通知メールからアクセスする</a:t>
            </a:r>
            <a:endParaRPr lang="ja-JP" altLang="en-US" sz="1600" b="1" dirty="0">
              <a:latin typeface="メイリオ" panose="020B0604030504040204" pitchFamily="50" charset="-128"/>
              <a:ea typeface="メイリオ" panose="020B0604030504040204" pitchFamily="50" charset="-128"/>
            </a:endParaRPr>
          </a:p>
        </p:txBody>
      </p:sp>
      <p:sp>
        <p:nvSpPr>
          <p:cNvPr id="13" name="Google Shape;156;g125f8f40711_0_119">
            <a:extLst>
              <a:ext uri="{FF2B5EF4-FFF2-40B4-BE49-F238E27FC236}">
                <a16:creationId xmlns:a16="http://schemas.microsoft.com/office/drawing/2014/main" id="{A887C749-9CA2-4604-8C1E-127E2AB7B68E}"/>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③ログイン直後はご自身の評価入力ページを表示できます。</a:t>
            </a:r>
          </a:p>
        </p:txBody>
      </p:sp>
      <p:grpSp>
        <p:nvGrpSpPr>
          <p:cNvPr id="14" name="グループ化 13">
            <a:extLst>
              <a:ext uri="{FF2B5EF4-FFF2-40B4-BE49-F238E27FC236}">
                <a16:creationId xmlns:a16="http://schemas.microsoft.com/office/drawing/2014/main" id="{BD3172E6-169C-4A21-9533-99A6D2B74545}"/>
              </a:ext>
            </a:extLst>
          </p:cNvPr>
          <p:cNvGrpSpPr/>
          <p:nvPr/>
        </p:nvGrpSpPr>
        <p:grpSpPr>
          <a:xfrm>
            <a:off x="6312930" y="1499551"/>
            <a:ext cx="5486566" cy="3509329"/>
            <a:chOff x="471710" y="4902892"/>
            <a:chExt cx="5486566" cy="3509329"/>
          </a:xfrm>
        </p:grpSpPr>
        <p:sp>
          <p:nvSpPr>
            <p:cNvPr id="15" name="Google Shape;448;p29">
              <a:extLst>
                <a:ext uri="{FF2B5EF4-FFF2-40B4-BE49-F238E27FC236}">
                  <a16:creationId xmlns:a16="http://schemas.microsoft.com/office/drawing/2014/main" id="{925768A2-B367-4F17-9986-B5EDB8BDB61C}"/>
                </a:ext>
              </a:extLst>
            </p:cNvPr>
            <p:cNvSpPr/>
            <p:nvPr/>
          </p:nvSpPr>
          <p:spPr>
            <a:xfrm>
              <a:off x="471710" y="4902892"/>
              <a:ext cx="5486566" cy="3509329"/>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6" name="Google Shape;159;g125f8f40711_0_119">
              <a:extLst>
                <a:ext uri="{FF2B5EF4-FFF2-40B4-BE49-F238E27FC236}">
                  <a16:creationId xmlns:a16="http://schemas.microsoft.com/office/drawing/2014/main" id="{C407C585-2958-4F1D-B6BF-E5AB30D8B46E}"/>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8" name="Google Shape;161;g125f8f40711_0_119">
              <a:extLst>
                <a:ext uri="{FF2B5EF4-FFF2-40B4-BE49-F238E27FC236}">
                  <a16:creationId xmlns:a16="http://schemas.microsoft.com/office/drawing/2014/main" id="{21AC2BDE-E35C-4833-9777-89CCE82855F6}"/>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19" name="Google Shape;159;g125f8f40711_0_119">
              <a:extLst>
                <a:ext uri="{FF2B5EF4-FFF2-40B4-BE49-F238E27FC236}">
                  <a16:creationId xmlns:a16="http://schemas.microsoft.com/office/drawing/2014/main" id="{4B9F209C-130C-497B-AE8E-1573A78D5A56}"/>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0" name="Google Shape;160;g125f8f40711_0_119">
              <a:extLst>
                <a:ext uri="{FF2B5EF4-FFF2-40B4-BE49-F238E27FC236}">
                  <a16:creationId xmlns:a16="http://schemas.microsoft.com/office/drawing/2014/main" id="{8760A566-8E15-4C41-BDF5-2A20F141043F}"/>
                </a:ext>
              </a:extLst>
            </p:cNvPr>
            <p:cNvSpPr txBox="1"/>
            <p:nvPr/>
          </p:nvSpPr>
          <p:spPr>
            <a:xfrm>
              <a:off x="745499" y="5437101"/>
              <a:ext cx="4963125" cy="461624"/>
            </a:xfrm>
            <a:prstGeom prst="rect">
              <a:avLst/>
            </a:prstGeom>
            <a:noFill/>
            <a:ln>
              <a:noFill/>
            </a:ln>
          </p:spPr>
          <p:txBody>
            <a:bodyPr spcFirstLastPara="1" wrap="square" lIns="91425" tIns="45700" rIns="91425" bIns="45700" anchor="t" anchorCtr="0">
              <a:spAutoFit/>
            </a:bodyPr>
            <a:lstStyle/>
            <a:p>
              <a:r>
                <a:rPr kumimoji="1" lang="ja-JP" altLang="en-US" sz="1200" dirty="0">
                  <a:latin typeface="メイリオ" panose="020B0604030504040204" pitchFamily="50" charset="-128"/>
                  <a:ea typeface="メイリオ" panose="020B0604030504040204" pitchFamily="50" charset="-128"/>
                </a:rPr>
                <a:t>被評価者であり</a:t>
              </a:r>
              <a:r>
                <a:rPr lang="ja-JP" altLang="en-US" sz="1200" dirty="0">
                  <a:latin typeface="メイリオ" panose="020B0604030504040204" pitchFamily="50" charset="-128"/>
                  <a:ea typeface="メイリオ" panose="020B0604030504040204" pitchFamily="50" charset="-128"/>
                </a:rPr>
                <a:t>評価者である方はログイン後</a:t>
              </a:r>
              <a:r>
                <a:rPr kumimoji="1" lang="ja-JP" altLang="en-US" sz="1200" dirty="0">
                  <a:latin typeface="メイリオ" panose="020B0604030504040204" pitchFamily="50" charset="-128"/>
                  <a:ea typeface="メイリオ" panose="020B0604030504040204" pitchFamily="50" charset="-128"/>
                </a:rPr>
                <a:t>一覧画面が表示され、</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ご自身の名前を</a:t>
              </a:r>
              <a:r>
                <a:rPr lang="ja-JP" altLang="en-US" sz="1200" dirty="0">
                  <a:latin typeface="メイリオ" panose="020B0604030504040204" pitchFamily="50" charset="-128"/>
                  <a:ea typeface="メイリオ" panose="020B0604030504040204" pitchFamily="50" charset="-128"/>
                </a:rPr>
                <a:t>クリックして表示していただく必要があります。</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8F387DED-6142-86C9-E28A-94FC298BE182}"/>
              </a:ext>
            </a:extLst>
          </p:cNvPr>
          <p:cNvGrpSpPr/>
          <p:nvPr/>
        </p:nvGrpSpPr>
        <p:grpSpPr>
          <a:xfrm>
            <a:off x="6498795" y="2663937"/>
            <a:ext cx="5166939" cy="1533936"/>
            <a:chOff x="6498795" y="2663937"/>
            <a:chExt cx="5166939" cy="1533936"/>
          </a:xfrm>
        </p:grpSpPr>
        <p:pic>
          <p:nvPicPr>
            <p:cNvPr id="4" name="図 3">
              <a:extLst>
                <a:ext uri="{FF2B5EF4-FFF2-40B4-BE49-F238E27FC236}">
                  <a16:creationId xmlns:a16="http://schemas.microsoft.com/office/drawing/2014/main" id="{4466FABC-75BD-B621-4016-70B68082EA7D}"/>
                </a:ext>
              </a:extLst>
            </p:cNvPr>
            <p:cNvPicPr>
              <a:picLocks noChangeAspect="1"/>
            </p:cNvPicPr>
            <p:nvPr/>
          </p:nvPicPr>
          <p:blipFill>
            <a:blip r:embed="rId4"/>
            <a:stretch>
              <a:fillRect/>
            </a:stretch>
          </p:blipFill>
          <p:spPr>
            <a:xfrm>
              <a:off x="6498795" y="2663937"/>
              <a:ext cx="5166939" cy="1533936"/>
            </a:xfrm>
            <a:prstGeom prst="rect">
              <a:avLst/>
            </a:prstGeom>
            <a:ln>
              <a:solidFill>
                <a:schemeClr val="tx1"/>
              </a:solidFill>
            </a:ln>
          </p:spPr>
        </p:pic>
        <p:sp>
          <p:nvSpPr>
            <p:cNvPr id="24" name="正方形/長方形 23">
              <a:extLst>
                <a:ext uri="{FF2B5EF4-FFF2-40B4-BE49-F238E27FC236}">
                  <a16:creationId xmlns:a16="http://schemas.microsoft.com/office/drawing/2014/main" id="{6E717A61-3296-43CD-975A-67FC12251F89}"/>
                </a:ext>
              </a:extLst>
            </p:cNvPr>
            <p:cNvSpPr/>
            <p:nvPr/>
          </p:nvSpPr>
          <p:spPr>
            <a:xfrm>
              <a:off x="6948321" y="3426147"/>
              <a:ext cx="599030" cy="209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4961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78;p5">
            <a:extLst>
              <a:ext uri="{FF2B5EF4-FFF2-40B4-BE49-F238E27FC236}">
                <a16:creationId xmlns:a16="http://schemas.microsoft.com/office/drawing/2014/main" id="{28CE1E57-D70B-4EB1-9DFE-ACAA7FBB98F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4" name="Google Shape;203;g125f8f40711_0_141">
            <a:extLst>
              <a:ext uri="{FF2B5EF4-FFF2-40B4-BE49-F238E27FC236}">
                <a16:creationId xmlns:a16="http://schemas.microsoft.com/office/drawing/2014/main" id="{34C3E1AA-36F1-42DF-95E3-E2DCF23BE175}"/>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2-2.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通知メールからアクセスする</a:t>
            </a:r>
            <a:endParaRPr lang="ja-JP" altLang="en-US" sz="1600" b="1" dirty="0">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FB3C31A2-B851-4A0F-9DD1-FAC10B6D7AC0}"/>
              </a:ext>
            </a:extLst>
          </p:cNvPr>
          <p:cNvGrpSpPr/>
          <p:nvPr/>
        </p:nvGrpSpPr>
        <p:grpSpPr>
          <a:xfrm>
            <a:off x="471710" y="1232896"/>
            <a:ext cx="11248580" cy="3897904"/>
            <a:chOff x="471710" y="4902892"/>
            <a:chExt cx="11248580" cy="3897904"/>
          </a:xfrm>
        </p:grpSpPr>
        <p:sp>
          <p:nvSpPr>
            <p:cNvPr id="16" name="Google Shape;448;p29">
              <a:extLst>
                <a:ext uri="{FF2B5EF4-FFF2-40B4-BE49-F238E27FC236}">
                  <a16:creationId xmlns:a16="http://schemas.microsoft.com/office/drawing/2014/main" id="{AF251DB6-C6AF-40EA-BAA6-C87AF8855C10}"/>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7" name="Google Shape;159;g125f8f40711_0_119">
              <a:extLst>
                <a:ext uri="{FF2B5EF4-FFF2-40B4-BE49-F238E27FC236}">
                  <a16:creationId xmlns:a16="http://schemas.microsoft.com/office/drawing/2014/main" id="{85431492-57BA-4853-91CF-46962B5E62C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AF4DED95-D975-4AB4-888D-2BE8133788D4}"/>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E66793BE-E8DB-4074-BA85-71A1AA8BE678}"/>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56E2F643-FDBE-4BAA-8A7C-608BD3C50C35}"/>
                </a:ext>
              </a:extLst>
            </p:cNvPr>
            <p:cNvSpPr txBox="1"/>
            <p:nvPr/>
          </p:nvSpPr>
          <p:spPr>
            <a:xfrm>
              <a:off x="745499" y="5437101"/>
              <a:ext cx="6742421"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スマートフォンでは、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以下のような画面表示になります。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スマートフォンブラウザでのイメージです。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アプリでは</a:t>
              </a:r>
              <a:r>
                <a:rPr lang="en-US" altLang="ja-JP" sz="1200" dirty="0">
                  <a:latin typeface="メイリオ" panose="020B0604030504040204" pitchFamily="50" charset="-128"/>
                  <a:ea typeface="メイリオ" panose="020B0604030504040204" pitchFamily="50" charset="-128"/>
                </a:rPr>
                <a:t>TODO</a:t>
              </a:r>
              <a:r>
                <a:rPr lang="ja-JP" altLang="en-US" sz="1200" dirty="0">
                  <a:latin typeface="メイリオ" panose="020B0604030504040204" pitchFamily="50" charset="-128"/>
                  <a:ea typeface="メイリオ" panose="020B0604030504040204" pitchFamily="50" charset="-128"/>
                </a:rPr>
                <a:t>機能よりスマートフォンブラウザに遷移して利用することが可能です。</a:t>
              </a:r>
            </a:p>
          </p:txBody>
        </p:sp>
      </p:grpSp>
      <p:sp>
        <p:nvSpPr>
          <p:cNvPr id="24" name="Google Shape;76;p5">
            <a:extLst>
              <a:ext uri="{FF2B5EF4-FFF2-40B4-BE49-F238E27FC236}">
                <a16:creationId xmlns:a16="http://schemas.microsoft.com/office/drawing/2014/main" id="{66A4FFE9-EFAD-416A-A279-32F7E9F6128A}"/>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grpSp>
        <p:nvGrpSpPr>
          <p:cNvPr id="25" name="グループ化 24">
            <a:extLst>
              <a:ext uri="{FF2B5EF4-FFF2-40B4-BE49-F238E27FC236}">
                <a16:creationId xmlns:a16="http://schemas.microsoft.com/office/drawing/2014/main" id="{DECF81B6-99A6-495D-826A-9BB9C368E1F0}"/>
              </a:ext>
            </a:extLst>
          </p:cNvPr>
          <p:cNvGrpSpPr/>
          <p:nvPr/>
        </p:nvGrpSpPr>
        <p:grpSpPr>
          <a:xfrm>
            <a:off x="7635976" y="1396068"/>
            <a:ext cx="4020111" cy="3562847"/>
            <a:chOff x="7422532" y="2148907"/>
            <a:chExt cx="4020111" cy="3562847"/>
          </a:xfrm>
        </p:grpSpPr>
        <p:pic>
          <p:nvPicPr>
            <p:cNvPr id="26" name="図 25">
              <a:extLst>
                <a:ext uri="{FF2B5EF4-FFF2-40B4-BE49-F238E27FC236}">
                  <a16:creationId xmlns:a16="http://schemas.microsoft.com/office/drawing/2014/main" id="{0F265F78-B09D-462C-BAD3-1FAC4DE43911}"/>
                </a:ext>
              </a:extLst>
            </p:cNvPr>
            <p:cNvPicPr>
              <a:picLocks noChangeAspect="1"/>
            </p:cNvPicPr>
            <p:nvPr/>
          </p:nvPicPr>
          <p:blipFill>
            <a:blip r:embed="rId3"/>
            <a:stretch>
              <a:fillRect/>
            </a:stretch>
          </p:blipFill>
          <p:spPr>
            <a:xfrm>
              <a:off x="7422532" y="2148907"/>
              <a:ext cx="4020111" cy="3562847"/>
            </a:xfrm>
            <a:prstGeom prst="rect">
              <a:avLst/>
            </a:prstGeom>
          </p:spPr>
        </p:pic>
        <p:pic>
          <p:nvPicPr>
            <p:cNvPr id="27" name="Picture 2">
              <a:extLst>
                <a:ext uri="{FF2B5EF4-FFF2-40B4-BE49-F238E27FC236}">
                  <a16:creationId xmlns:a16="http://schemas.microsoft.com/office/drawing/2014/main" id="{3C311837-C181-406B-A33D-E5A66FF74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7669651" y="2511652"/>
              <a:ext cx="679555" cy="189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52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E70713D-CD9C-4815-8025-C14C90CA1136}"/>
              </a:ext>
            </a:extLst>
          </p:cNvPr>
          <p:cNvPicPr>
            <a:picLocks noChangeAspect="1"/>
          </p:cNvPicPr>
          <p:nvPr/>
        </p:nvPicPr>
        <p:blipFill>
          <a:blip r:embed="rId2"/>
          <a:stretch>
            <a:fillRect/>
          </a:stretch>
        </p:blipFill>
        <p:spPr>
          <a:xfrm>
            <a:off x="840162" y="1709876"/>
            <a:ext cx="5088170" cy="2960209"/>
          </a:xfrm>
          <a:prstGeom prst="rect">
            <a:avLst/>
          </a:prstGeom>
          <a:ln>
            <a:solidFill>
              <a:schemeClr val="tx1"/>
            </a:solidFill>
          </a:ln>
        </p:spPr>
      </p:pic>
      <p:sp>
        <p:nvSpPr>
          <p:cNvPr id="7" name="Google Shape;78;p5">
            <a:extLst>
              <a:ext uri="{FF2B5EF4-FFF2-40B4-BE49-F238E27FC236}">
                <a16:creationId xmlns:a16="http://schemas.microsoft.com/office/drawing/2014/main" id="{02E2463D-4580-4852-8282-0BD21BA25AE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入力と確定を行う</a:t>
            </a:r>
          </a:p>
        </p:txBody>
      </p:sp>
      <p:sp>
        <p:nvSpPr>
          <p:cNvPr id="8" name="Google Shape;76;p5">
            <a:extLst>
              <a:ext uri="{FF2B5EF4-FFF2-40B4-BE49-F238E27FC236}">
                <a16:creationId xmlns:a16="http://schemas.microsoft.com/office/drawing/2014/main" id="{A1A81C04-02A4-4ADD-BD2E-EF04E4E5605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22" name="正方形/長方形 21">
            <a:extLst>
              <a:ext uri="{FF2B5EF4-FFF2-40B4-BE49-F238E27FC236}">
                <a16:creationId xmlns:a16="http://schemas.microsoft.com/office/drawing/2014/main" id="{78B21E59-AB76-4E3E-8713-E712AA4C4DA2}"/>
              </a:ext>
            </a:extLst>
          </p:cNvPr>
          <p:cNvSpPr/>
          <p:nvPr/>
        </p:nvSpPr>
        <p:spPr>
          <a:xfrm>
            <a:off x="1545070" y="1177688"/>
            <a:ext cx="730770"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156;g125f8f40711_0_119">
            <a:extLst>
              <a:ext uri="{FF2B5EF4-FFF2-40B4-BE49-F238E27FC236}">
                <a16:creationId xmlns:a16="http://schemas.microsoft.com/office/drawing/2014/main" id="{13819171-3E0A-4884-ABF9-A1475FED1A08}"/>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①背景が水色の枠は編集ができます。また、アスタリスク</a:t>
            </a:r>
            <a:r>
              <a:rPr lang="ja-JP" altLang="en-US" sz="1400" dirty="0">
                <a:solidFill>
                  <a:srgbClr val="F32F3D"/>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がついている項目は入力必須となります。</a:t>
            </a:r>
          </a:p>
        </p:txBody>
      </p:sp>
      <p:sp>
        <p:nvSpPr>
          <p:cNvPr id="24" name="Google Shape;157;g125f8f40711_0_119">
            <a:extLst>
              <a:ext uri="{FF2B5EF4-FFF2-40B4-BE49-F238E27FC236}">
                <a16:creationId xmlns:a16="http://schemas.microsoft.com/office/drawing/2014/main" id="{70ABF390-4659-42BA-814E-B69970D90265}"/>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②入力が完了したら、画面右上の　　　　をクリックします。</a:t>
            </a:r>
          </a:p>
        </p:txBody>
      </p:sp>
      <p:pic>
        <p:nvPicPr>
          <p:cNvPr id="25" name="図 24">
            <a:extLst>
              <a:ext uri="{FF2B5EF4-FFF2-40B4-BE49-F238E27FC236}">
                <a16:creationId xmlns:a16="http://schemas.microsoft.com/office/drawing/2014/main" id="{C97C7F2E-9661-4AD1-800F-E57291A8280E}"/>
              </a:ext>
            </a:extLst>
          </p:cNvPr>
          <p:cNvPicPr>
            <a:picLocks noChangeAspect="1"/>
          </p:cNvPicPr>
          <p:nvPr/>
        </p:nvPicPr>
        <p:blipFill>
          <a:blip r:embed="rId3"/>
          <a:stretch>
            <a:fillRect/>
          </a:stretch>
        </p:blipFill>
        <p:spPr>
          <a:xfrm>
            <a:off x="8943177" y="1177688"/>
            <a:ext cx="659541" cy="325980"/>
          </a:xfrm>
          <a:prstGeom prst="rect">
            <a:avLst/>
          </a:prstGeom>
        </p:spPr>
      </p:pic>
      <p:grpSp>
        <p:nvGrpSpPr>
          <p:cNvPr id="26" name="グループ化 25">
            <a:extLst>
              <a:ext uri="{FF2B5EF4-FFF2-40B4-BE49-F238E27FC236}">
                <a16:creationId xmlns:a16="http://schemas.microsoft.com/office/drawing/2014/main" id="{BA8FFB6B-C679-4356-9975-CBE88204DECB}"/>
              </a:ext>
            </a:extLst>
          </p:cNvPr>
          <p:cNvGrpSpPr/>
          <p:nvPr/>
        </p:nvGrpSpPr>
        <p:grpSpPr>
          <a:xfrm>
            <a:off x="640705" y="4804334"/>
            <a:ext cx="10910589" cy="1439738"/>
            <a:chOff x="471710" y="4902892"/>
            <a:chExt cx="10910589" cy="1439738"/>
          </a:xfrm>
        </p:grpSpPr>
        <p:sp>
          <p:nvSpPr>
            <p:cNvPr id="27" name="Google Shape;448;p29">
              <a:extLst>
                <a:ext uri="{FF2B5EF4-FFF2-40B4-BE49-F238E27FC236}">
                  <a16:creationId xmlns:a16="http://schemas.microsoft.com/office/drawing/2014/main" id="{C6057821-89D3-40DD-8D25-CDB0CB4621B6}"/>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F2422926-E530-4930-B8F9-9D2CC919FB3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4A506007-D185-4398-95B0-A2E45B272E3D}"/>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78D0F207-C8A0-450D-BC7A-B00F71045EA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9F6C48F1-0D6C-4CAB-BE99-E42A5500AB35}"/>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入力を止めてから</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11FDBF55-6C71-4239-9F10-1C8F08845C8B}"/>
              </a:ext>
            </a:extLst>
          </p:cNvPr>
          <p:cNvPicPr>
            <a:picLocks noChangeAspect="1"/>
          </p:cNvPicPr>
          <p:nvPr/>
        </p:nvPicPr>
        <p:blipFill rotWithShape="1">
          <a:blip r:embed="rId5"/>
          <a:srcRect l="50770" t="45338" r="329" b="458"/>
          <a:stretch/>
        </p:blipFill>
        <p:spPr>
          <a:xfrm>
            <a:off x="8467096" y="4901655"/>
            <a:ext cx="2032281" cy="1243476"/>
          </a:xfrm>
          <a:prstGeom prst="rect">
            <a:avLst/>
          </a:prstGeom>
          <a:ln>
            <a:solidFill>
              <a:schemeClr val="tx1"/>
            </a:solidFill>
          </a:ln>
        </p:spPr>
      </p:pic>
      <p:pic>
        <p:nvPicPr>
          <p:cNvPr id="33" name="図 32" descr="グラフィカル ユーザー インターフェイス, テキスト, アプリケーション, メール&#10;&#10;自動的に生成された説明">
            <a:extLst>
              <a:ext uri="{FF2B5EF4-FFF2-40B4-BE49-F238E27FC236}">
                <a16:creationId xmlns:a16="http://schemas.microsoft.com/office/drawing/2014/main" id="{36D4CD52-FFE8-4D1C-B02A-BB8125351B8C}"/>
              </a:ext>
            </a:extLst>
          </p:cNvPr>
          <p:cNvPicPr>
            <a:picLocks noChangeAspect="1"/>
          </p:cNvPicPr>
          <p:nvPr/>
        </p:nvPicPr>
        <p:blipFill>
          <a:blip r:embed="rId6"/>
          <a:stretch>
            <a:fillRect/>
          </a:stretch>
        </p:blipFill>
        <p:spPr>
          <a:xfrm>
            <a:off x="6399091" y="1685138"/>
            <a:ext cx="5088171" cy="2960174"/>
          </a:xfrm>
          <a:prstGeom prst="rect">
            <a:avLst/>
          </a:prstGeom>
          <a:ln>
            <a:solidFill>
              <a:schemeClr val="tx1"/>
            </a:solidFill>
          </a:ln>
        </p:spPr>
      </p:pic>
    </p:spTree>
    <p:extLst>
      <p:ext uri="{BB962C8B-B14F-4D97-AF65-F5344CB8AC3E}">
        <p14:creationId xmlns:p14="http://schemas.microsoft.com/office/powerpoint/2010/main" val="299031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8;p5">
            <a:extLst>
              <a:ext uri="{FF2B5EF4-FFF2-40B4-BE49-F238E27FC236}">
                <a16:creationId xmlns:a16="http://schemas.microsoft.com/office/drawing/2014/main" id="{6C2CFB8F-68E5-4671-B699-A373AB986B6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入力と確定を行う</a:t>
            </a:r>
            <a:endParaRPr lang="ja-JP" altLang="en-US" sz="1400" b="1" i="0" u="none" strike="noStrike" cap="none" dirty="0">
              <a:solidFill>
                <a:srgbClr val="000000"/>
              </a:solidFill>
              <a:latin typeface="Meiryo"/>
              <a:ea typeface="Meiryo"/>
              <a:cs typeface="Meiryo"/>
              <a:sym typeface="Meiryo"/>
            </a:endParaRPr>
          </a:p>
        </p:txBody>
      </p:sp>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76;p5">
            <a:extLst>
              <a:ext uri="{FF2B5EF4-FFF2-40B4-BE49-F238E27FC236}">
                <a16:creationId xmlns:a16="http://schemas.microsoft.com/office/drawing/2014/main" id="{DAF8B02D-4C04-4D17-B542-74CEB4F8B18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Tree>
    <p:extLst>
      <p:ext uri="{BB962C8B-B14F-4D97-AF65-F5344CB8AC3E}">
        <p14:creationId xmlns:p14="http://schemas.microsoft.com/office/powerpoint/2010/main" val="51582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88822E94-983E-459A-ACBD-EE019FCF41A1}"/>
              </a:ext>
            </a:extLst>
          </p:cNvPr>
          <p:cNvSpPr txBox="1"/>
          <p:nvPr/>
        </p:nvSpPr>
        <p:spPr>
          <a:xfrm>
            <a:off x="745499" y="1205956"/>
            <a:ext cx="5277497" cy="954067"/>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③内容確定の確認をし、　　 をクリックします。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a:ea typeface="メイリオ" panose="020B0604030504040204" pitchFamily="50" charset="-128"/>
              </a:rPr>
              <a:t>次に操作を行う人への通知を行う場合は、「次の担当者へメール・通知を送信する」にチェックを入れてください。</a:t>
            </a:r>
            <a:r>
              <a:rPr lang="ja-JP" altLang="en-US" sz="1400" dirty="0">
                <a:latin typeface="メイリオ" panose="020B0604030504040204" pitchFamily="50" charset="-128"/>
                <a:ea typeface="メイリオ" panose="020B0604030504040204" pitchFamily="50" charset="-128"/>
              </a:rPr>
              <a:t>（</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p>
        </p:txBody>
      </p:sp>
      <p:pic>
        <p:nvPicPr>
          <p:cNvPr id="23" name="図 22">
            <a:extLst>
              <a:ext uri="{FF2B5EF4-FFF2-40B4-BE49-F238E27FC236}">
                <a16:creationId xmlns:a16="http://schemas.microsoft.com/office/drawing/2014/main" id="{A3EBB83C-32B8-4958-BE9E-55DF63A32166}"/>
              </a:ext>
            </a:extLst>
          </p:cNvPr>
          <p:cNvPicPr>
            <a:picLocks noChangeAspect="1"/>
          </p:cNvPicPr>
          <p:nvPr/>
        </p:nvPicPr>
        <p:blipFill>
          <a:blip r:embed="rId2"/>
          <a:stretch>
            <a:fillRect/>
          </a:stretch>
        </p:blipFill>
        <p:spPr>
          <a:xfrm>
            <a:off x="2696219" y="1122266"/>
            <a:ext cx="514341" cy="333988"/>
          </a:xfrm>
          <a:prstGeom prst="rect">
            <a:avLst/>
          </a:prstGeom>
        </p:spPr>
      </p:pic>
      <p:grpSp>
        <p:nvGrpSpPr>
          <p:cNvPr id="24" name="グループ化 23">
            <a:extLst>
              <a:ext uri="{FF2B5EF4-FFF2-40B4-BE49-F238E27FC236}">
                <a16:creationId xmlns:a16="http://schemas.microsoft.com/office/drawing/2014/main" id="{BE54BC7D-157D-4C92-9A86-599204F13249}"/>
              </a:ext>
            </a:extLst>
          </p:cNvPr>
          <p:cNvGrpSpPr/>
          <p:nvPr/>
        </p:nvGrpSpPr>
        <p:grpSpPr>
          <a:xfrm>
            <a:off x="843959" y="2160023"/>
            <a:ext cx="4733201" cy="2655817"/>
            <a:chOff x="3070113" y="2800037"/>
            <a:chExt cx="5530844" cy="3103378"/>
          </a:xfrm>
        </p:grpSpPr>
        <p:pic>
          <p:nvPicPr>
            <p:cNvPr id="25" name="図 24">
              <a:extLst>
                <a:ext uri="{FF2B5EF4-FFF2-40B4-BE49-F238E27FC236}">
                  <a16:creationId xmlns:a16="http://schemas.microsoft.com/office/drawing/2014/main" id="{0690411B-2185-4E38-B0BC-401E11425B1B}"/>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6" name="正方形/長方形 25">
              <a:extLst>
                <a:ext uri="{FF2B5EF4-FFF2-40B4-BE49-F238E27FC236}">
                  <a16:creationId xmlns:a16="http://schemas.microsoft.com/office/drawing/2014/main" id="{D9D68263-2070-4A10-B2B9-30F7DB0C37E7}"/>
                </a:ext>
              </a:extLst>
            </p:cNvPr>
            <p:cNvSpPr/>
            <p:nvPr/>
          </p:nvSpPr>
          <p:spPr>
            <a:xfrm>
              <a:off x="7801986" y="5400583"/>
              <a:ext cx="602313" cy="340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Google Shape;78;p5">
            <a:extLst>
              <a:ext uri="{FF2B5EF4-FFF2-40B4-BE49-F238E27FC236}">
                <a16:creationId xmlns:a16="http://schemas.microsoft.com/office/drawing/2014/main" id="{915F69F3-8879-499B-B550-2ACA84BC9BA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28" name="Google Shape;157;g125f8f40711_0_119">
            <a:extLst>
              <a:ext uri="{FF2B5EF4-FFF2-40B4-BE49-F238E27FC236}">
                <a16:creationId xmlns:a16="http://schemas.microsoft.com/office/drawing/2014/main" id="{8658EB13-903E-4180-9A88-224726CD7A9E}"/>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④完了し、以下のポップアップが表示されたら　　　　をクリックします。</a:t>
            </a:r>
          </a:p>
        </p:txBody>
      </p:sp>
      <p:pic>
        <p:nvPicPr>
          <p:cNvPr id="29" name="図 28">
            <a:extLst>
              <a:ext uri="{FF2B5EF4-FFF2-40B4-BE49-F238E27FC236}">
                <a16:creationId xmlns:a16="http://schemas.microsoft.com/office/drawing/2014/main" id="{098C322D-B922-4B62-BFF1-A7B52E8845AD}"/>
              </a:ext>
            </a:extLst>
          </p:cNvPr>
          <p:cNvPicPr>
            <a:picLocks noChangeAspect="1"/>
          </p:cNvPicPr>
          <p:nvPr/>
        </p:nvPicPr>
        <p:blipFill>
          <a:blip r:embed="rId4"/>
          <a:stretch>
            <a:fillRect/>
          </a:stretch>
        </p:blipFill>
        <p:spPr>
          <a:xfrm>
            <a:off x="9984858" y="1122266"/>
            <a:ext cx="733942" cy="393183"/>
          </a:xfrm>
          <a:prstGeom prst="rect">
            <a:avLst/>
          </a:prstGeom>
        </p:spPr>
      </p:pic>
      <p:grpSp>
        <p:nvGrpSpPr>
          <p:cNvPr id="30" name="グループ化 29">
            <a:extLst>
              <a:ext uri="{FF2B5EF4-FFF2-40B4-BE49-F238E27FC236}">
                <a16:creationId xmlns:a16="http://schemas.microsoft.com/office/drawing/2014/main" id="{9402978D-9374-4235-BA13-00EDF2403405}"/>
              </a:ext>
            </a:extLst>
          </p:cNvPr>
          <p:cNvGrpSpPr/>
          <p:nvPr/>
        </p:nvGrpSpPr>
        <p:grpSpPr>
          <a:xfrm>
            <a:off x="7225861" y="2160023"/>
            <a:ext cx="3160874" cy="1394746"/>
            <a:chOff x="976747" y="2601164"/>
            <a:chExt cx="4914823" cy="2168682"/>
          </a:xfrm>
        </p:grpSpPr>
        <p:pic>
          <p:nvPicPr>
            <p:cNvPr id="31" name="図 30">
              <a:extLst>
                <a:ext uri="{FF2B5EF4-FFF2-40B4-BE49-F238E27FC236}">
                  <a16:creationId xmlns:a16="http://schemas.microsoft.com/office/drawing/2014/main" id="{ACAA3EFA-03D7-492B-9F20-5CDA3482C77A}"/>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32" name="正方形/長方形 31">
              <a:extLst>
                <a:ext uri="{FF2B5EF4-FFF2-40B4-BE49-F238E27FC236}">
                  <a16:creationId xmlns:a16="http://schemas.microsoft.com/office/drawing/2014/main" id="{7040BF21-C975-43F2-8D7F-35E6483AB921}"/>
                </a:ext>
              </a:extLst>
            </p:cNvPr>
            <p:cNvSpPr/>
            <p:nvPr/>
          </p:nvSpPr>
          <p:spPr>
            <a:xfrm>
              <a:off x="4543844" y="4136063"/>
              <a:ext cx="1102044" cy="499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A1BE49D-1882-42DE-8347-A48405377864}"/>
              </a:ext>
            </a:extLst>
          </p:cNvPr>
          <p:cNvGrpSpPr/>
          <p:nvPr/>
        </p:nvGrpSpPr>
        <p:grpSpPr>
          <a:xfrm>
            <a:off x="818502" y="5023895"/>
            <a:ext cx="10910589" cy="1219770"/>
            <a:chOff x="471710" y="4947884"/>
            <a:chExt cx="10910589" cy="1219770"/>
          </a:xfrm>
        </p:grpSpPr>
        <p:sp>
          <p:nvSpPr>
            <p:cNvPr id="34" name="Google Shape;448;p29">
              <a:extLst>
                <a:ext uri="{FF2B5EF4-FFF2-40B4-BE49-F238E27FC236}">
                  <a16:creationId xmlns:a16="http://schemas.microsoft.com/office/drawing/2014/main" id="{729136D4-9394-47FD-84BF-EE4712BAF6D8}"/>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0B48D6D3-A2CF-4BC3-873A-ABA7EFD4E76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1F4E8461-1CAB-4F8A-A8AB-7C7153062EB9}"/>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D8832096-E01B-4AF5-862E-57B196915CD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3A1ADE3B-FB2D-4D18-ACFB-AEF08D99CB34}"/>
                </a:ext>
              </a:extLst>
            </p:cNvPr>
            <p:cNvSpPr txBox="1"/>
            <p:nvPr/>
          </p:nvSpPr>
          <p:spPr>
            <a:xfrm>
              <a:off x="745499" y="5437101"/>
              <a:ext cx="10636800" cy="646290"/>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endParaRPr lang="en-US" altLang="ja-JP" sz="1200" dirty="0">
                <a:ea typeface="メイリオ" panose="020B0604030504040204" pitchFamily="50" charset="-128"/>
              </a:endParaRPr>
            </a:p>
            <a:p>
              <a:endParaRPr lang="ja-JP" altLang="en-US" sz="1200" dirty="0">
                <a:ea typeface="メイリオ" panose="020B0604030504040204" pitchFamily="50" charset="-128"/>
              </a:endParaRPr>
            </a:p>
            <a:p>
              <a:r>
                <a:rPr lang="ja-JP" altLang="en-US" sz="1200" dirty="0">
                  <a:ea typeface="メイリオ" panose="020B0604030504040204" pitchFamily="50" charset="-128"/>
                </a:rPr>
                <a:t>入力内容を修正したい場合は、次に操作を行う人、もしくは管理者に差し戻し操作を行ってもらうようご連絡ください。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9" name="図 38">
            <a:extLst>
              <a:ext uri="{FF2B5EF4-FFF2-40B4-BE49-F238E27FC236}">
                <a16:creationId xmlns:a16="http://schemas.microsoft.com/office/drawing/2014/main" id="{90E77D6C-B444-481C-9297-427150ECC594}"/>
              </a:ext>
            </a:extLst>
          </p:cNvPr>
          <p:cNvPicPr>
            <a:picLocks noChangeAspect="1"/>
          </p:cNvPicPr>
          <p:nvPr/>
        </p:nvPicPr>
        <p:blipFill>
          <a:blip r:embed="rId2"/>
          <a:stretch>
            <a:fillRect/>
          </a:stretch>
        </p:blipFill>
        <p:spPr>
          <a:xfrm>
            <a:off x="1084947" y="5507738"/>
            <a:ext cx="425860" cy="276532"/>
          </a:xfrm>
          <a:prstGeom prst="rect">
            <a:avLst/>
          </a:prstGeom>
        </p:spPr>
      </p:pic>
      <p:sp>
        <p:nvSpPr>
          <p:cNvPr id="40" name="Google Shape;76;p5">
            <a:extLst>
              <a:ext uri="{FF2B5EF4-FFF2-40B4-BE49-F238E27FC236}">
                <a16:creationId xmlns:a16="http://schemas.microsoft.com/office/drawing/2014/main" id="{651F7F9E-AADD-47B6-82F3-1910A5E7006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Tree>
    <p:extLst>
      <p:ext uri="{BB962C8B-B14F-4D97-AF65-F5344CB8AC3E}">
        <p14:creationId xmlns:p14="http://schemas.microsoft.com/office/powerpoint/2010/main" val="355731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dk1"/>
                </a:solidFill>
                <a:latin typeface="Meiryo"/>
                <a:ea typeface="Meiryo"/>
                <a:cs typeface="Meiryo"/>
                <a:sym typeface="Meiryo"/>
              </a:rPr>
              <a:t>スマートレビュー</a:t>
            </a:r>
            <a:endParaRPr lang="en-US" altLang="ja-JP" sz="2800" b="1" dirty="0">
              <a:solidFill>
                <a:schemeClr val="dk1"/>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923330"/>
          </a:xfrm>
          <a:prstGeom prst="rect">
            <a:avLst/>
          </a:prstGeom>
          <a:noFill/>
        </p:spPr>
        <p:txBody>
          <a:bodyPr wrap="none" rtlCol="0">
            <a:spAutoFit/>
          </a:bodyPr>
          <a:lstStyle/>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評価入力ページまでアクセスする</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入力と確定を行う</a:t>
            </a:r>
            <a:endParaRPr kumimoji="1" lang="en-US" altLang="ja-JP" sz="1800"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4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3C081E3-CED5-DB30-C103-AB7D8068EE89}"/>
              </a:ext>
            </a:extLst>
          </p:cNvPr>
          <p:cNvSpPr/>
          <p:nvPr/>
        </p:nvSpPr>
        <p:spPr>
          <a:xfrm>
            <a:off x="547650" y="1450623"/>
            <a:ext cx="9380041" cy="369332"/>
          </a:xfrm>
          <a:prstGeom prst="rect">
            <a:avLst/>
          </a:prstGeom>
        </p:spPr>
        <p:txBody>
          <a:bodyPr wrap="square">
            <a:spAutoFit/>
          </a:bodyPr>
          <a:lstStyle/>
          <a:p>
            <a:r>
              <a:rPr lang="ja-JP" altLang="en-US" b="1" dirty="0">
                <a:solidFill>
                  <a:srgbClr val="FFC000"/>
                </a:solidFill>
                <a:latin typeface="メイリオ" panose="020B0604030504040204" pitchFamily="50" charset="-128"/>
                <a:ea typeface="メイリオ" panose="020B0604030504040204" pitchFamily="50" charset="-128"/>
              </a:rPr>
              <a:t>●</a:t>
            </a:r>
            <a:r>
              <a:rPr lang="en-US" altLang="ja-JP" b="1" dirty="0">
                <a:solidFill>
                  <a:srgbClr val="FFC000"/>
                </a:solidFill>
                <a:latin typeface="メイリオ" panose="020B0604030504040204" pitchFamily="50" charset="-128"/>
                <a:ea typeface="メイリオ" panose="020B0604030504040204" pitchFamily="50" charset="-128"/>
              </a:rPr>
              <a:t> </a:t>
            </a:r>
            <a:r>
              <a:rPr lang="ja-JP" altLang="en-US" b="1" dirty="0">
                <a:solidFill>
                  <a:srgbClr val="FFC000"/>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rgbClr val="FFC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1306817" y="2107770"/>
            <a:ext cx="6780543"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承認作業の効率化（</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顔写真を見ながら評価できる</a:t>
            </a:r>
            <a:endPar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1314076" y="3844946"/>
            <a:ext cx="6774441"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latin typeface="メイリオ" panose="020B0604030504040204" pitchFamily="50" charset="-128"/>
                <a:ea typeface="メイリオ" panose="020B0604030504040204" pitchFamily="50" charset="-128"/>
              </a:rPr>
              <a:t> 「確定」ボタン一つで提出完了</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1794006"/>
            <a:ext cx="7264868"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●評価者（</a:t>
            </a:r>
            <a:r>
              <a:rPr lang="ja-JP" altLang="en-US" sz="1600" b="1" dirty="0">
                <a:solidFill>
                  <a:srgbClr val="002060"/>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rgbClr val="002060"/>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23377" y="3560211"/>
            <a:ext cx="7300439"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●被評価者</a:t>
            </a:r>
            <a:r>
              <a:rPr lang="ja-JP" altLang="en-US" sz="1600" b="1" dirty="0">
                <a:solidFill>
                  <a:srgbClr val="002060"/>
                </a:solidFill>
                <a:latin typeface="メイリオ" panose="020B0604030504040204" pitchFamily="50" charset="-128"/>
                <a:ea typeface="メイリオ" panose="020B0604030504040204" pitchFamily="50" charset="-128"/>
              </a:rPr>
              <a:t>の操作</a:t>
            </a: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sp>
        <p:nvSpPr>
          <p:cNvPr id="10" name="Google Shape;76;p5">
            <a:extLst>
              <a:ext uri="{FF2B5EF4-FFF2-40B4-BE49-F238E27FC236}">
                <a16:creationId xmlns:a16="http://schemas.microsoft.com/office/drawing/2014/main" id="{E44292A9-04AA-49E6-A20A-6437690130D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860419"/>
            <a:ext cx="11398544" cy="646290"/>
          </a:xfrm>
          <a:prstGeom prst="rect">
            <a:avLst/>
          </a:prstGeom>
          <a:noFill/>
          <a:ln>
            <a:noFill/>
          </a:ln>
        </p:spPr>
        <p:txBody>
          <a:bodyPr spcFirstLastPara="1" wrap="square" lIns="91425" tIns="45700" rIns="91425" bIns="45700" anchor="t" anchorCtr="0">
            <a:spAutoFit/>
          </a:bodyPr>
          <a:lstStyle/>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dirty="0">
              <a:solidFill>
                <a:srgbClr val="000000"/>
              </a:solidFill>
              <a:latin typeface="メイリオ" panose="020B0604030504040204" pitchFamily="50" charset="-128"/>
              <a:ea typeface="メイリオ" panose="020B0604030504040204" pitchFamily="50" charset="-128"/>
              <a:cs typeface="Meiryo"/>
              <a:sym typeface="Meiryo"/>
            </a:endParaRPr>
          </a:p>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紙や</a:t>
            </a:r>
            <a:r>
              <a:rPr lang="en-US" altLang="ja-JP" dirty="0">
                <a:solidFill>
                  <a:srgbClr val="000000"/>
                </a:solidFill>
                <a:latin typeface="メイリオ" panose="020B0604030504040204" pitchFamily="50" charset="-128"/>
                <a:ea typeface="メイリオ" panose="020B0604030504040204" pitchFamily="50" charset="-128"/>
                <a:cs typeface="Meiryo"/>
                <a:sym typeface="Meiryo"/>
              </a:rPr>
              <a:t>Excel</a:t>
            </a:r>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059896"/>
            <a:ext cx="5198849" cy="707886"/>
          </a:xfrm>
          <a:prstGeom prst="rect">
            <a:avLst/>
          </a:prstGeom>
        </p:spPr>
        <p:txBody>
          <a:bodyPr wrap="square">
            <a:spAutoFit/>
          </a:bodyPr>
          <a:lstStyle/>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6856522" y="2324401"/>
            <a:ext cx="4381698" cy="3673180"/>
          </a:xfrm>
          <a:prstGeom prst="rect">
            <a:avLst/>
          </a:prstGeom>
        </p:spPr>
      </p:pic>
    </p:spTree>
    <p:extLst>
      <p:ext uri="{BB962C8B-B14F-4D97-AF65-F5344CB8AC3E}">
        <p14:creationId xmlns:p14="http://schemas.microsoft.com/office/powerpoint/2010/main" val="21835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452;p29">
            <a:extLst>
              <a:ext uri="{FF2B5EF4-FFF2-40B4-BE49-F238E27FC236}">
                <a16:creationId xmlns:a16="http://schemas.microsoft.com/office/drawing/2014/main" id="{09768312-4242-8B64-C885-48999C2C16B7}"/>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25" name="正方形/長方形 24">
            <a:extLst>
              <a:ext uri="{FF2B5EF4-FFF2-40B4-BE49-F238E27FC236}">
                <a16:creationId xmlns:a16="http://schemas.microsoft.com/office/drawing/2014/main" id="{F55983EB-03C7-DF19-648E-449ABEE70A6E}"/>
              </a:ext>
            </a:extLst>
          </p:cNvPr>
          <p:cNvSpPr/>
          <p:nvPr/>
        </p:nvSpPr>
        <p:spPr>
          <a:xfrm>
            <a:off x="4673286" y="2233186"/>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・閲覧権限無し</a:t>
            </a:r>
          </a:p>
        </p:txBody>
      </p:sp>
      <p:sp>
        <p:nvSpPr>
          <p:cNvPr id="26" name="正方形/長方形 25">
            <a:extLst>
              <a:ext uri="{FF2B5EF4-FFF2-40B4-BE49-F238E27FC236}">
                <a16:creationId xmlns:a16="http://schemas.microsoft.com/office/drawing/2014/main" id="{8F267B02-B350-662E-1306-38B59989A993}"/>
              </a:ext>
            </a:extLst>
          </p:cNvPr>
          <p:cNvSpPr/>
          <p:nvPr/>
        </p:nvSpPr>
        <p:spPr>
          <a:xfrm>
            <a:off x="4711386" y="3312837"/>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a:t>
            </a:r>
          </a:p>
        </p:txBody>
      </p:sp>
      <p:sp>
        <p:nvSpPr>
          <p:cNvPr id="27" name="正方形/長方形 26">
            <a:extLst>
              <a:ext uri="{FF2B5EF4-FFF2-40B4-BE49-F238E27FC236}">
                <a16:creationId xmlns:a16="http://schemas.microsoft.com/office/drawing/2014/main" id="{CE3D1E43-EEC6-9C68-8E9A-093C3A6C7C52}"/>
              </a:ext>
            </a:extLst>
          </p:cNvPr>
          <p:cNvSpPr/>
          <p:nvPr/>
        </p:nvSpPr>
        <p:spPr>
          <a:xfrm>
            <a:off x="4711386" y="4431257"/>
            <a:ext cx="40155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・閲覧権限有り・編集権限有り</a:t>
            </a:r>
          </a:p>
        </p:txBody>
      </p:sp>
      <p:sp>
        <p:nvSpPr>
          <p:cNvPr id="31" name="Google Shape;78;p5">
            <a:extLst>
              <a:ext uri="{FF2B5EF4-FFF2-40B4-BE49-F238E27FC236}">
                <a16:creationId xmlns:a16="http://schemas.microsoft.com/office/drawing/2014/main" id="{80A3A513-017C-4FA4-BF52-AB44A62764F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・イベント編集権限有り</a:t>
            </a: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2001672"/>
            <a:chOff x="584299" y="6592720"/>
            <a:chExt cx="2500055" cy="2001672"/>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215956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・イベント編集権限無し</a:t>
              </a: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78080"/>
              <a:chOff x="8062966" y="5251797"/>
              <a:chExt cx="2262417" cy="1678080"/>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アイコンの表示無し</a:t>
                </a: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sp>
        <p:nvSpPr>
          <p:cNvPr id="62" name="Google Shape;76;p5">
            <a:extLst>
              <a:ext uri="{FF2B5EF4-FFF2-40B4-BE49-F238E27FC236}">
                <a16:creationId xmlns:a16="http://schemas.microsoft.com/office/drawing/2014/main" id="{F6749157-079B-40F0-BAE1-96AE658BB10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66" name="正方形/長方形 65">
            <a:extLst>
              <a:ext uri="{FF2B5EF4-FFF2-40B4-BE49-F238E27FC236}">
                <a16:creationId xmlns:a16="http://schemas.microsoft.com/office/drawing/2014/main" id="{5CA249B9-40DF-451B-93AF-226C723DF002}"/>
              </a:ext>
            </a:extLst>
          </p:cNvPr>
          <p:cNvSpPr/>
          <p:nvPr/>
        </p:nvSpPr>
        <p:spPr>
          <a:xfrm>
            <a:off x="8006884" y="2604898"/>
            <a:ext cx="934341" cy="29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772EEAD-CDEF-49FB-BF9D-A62B9AC2923B}"/>
              </a:ext>
            </a:extLst>
          </p:cNvPr>
          <p:cNvPicPr>
            <a:picLocks noChangeAspect="1"/>
          </p:cNvPicPr>
          <p:nvPr/>
        </p:nvPicPr>
        <p:blipFill rotWithShape="1">
          <a:blip r:embed="rId5"/>
          <a:srcRect l="68512" t="41856" r="28942" b="53249"/>
          <a:stretch/>
        </p:blipFill>
        <p:spPr>
          <a:xfrm>
            <a:off x="9363046" y="5733626"/>
            <a:ext cx="197852" cy="191593"/>
          </a:xfrm>
          <a:prstGeom prst="rect">
            <a:avLst/>
          </a:prstGeom>
        </p:spPr>
      </p:pic>
      <p:pic>
        <p:nvPicPr>
          <p:cNvPr id="3" name="図 2">
            <a:extLst>
              <a:ext uri="{FF2B5EF4-FFF2-40B4-BE49-F238E27FC236}">
                <a16:creationId xmlns:a16="http://schemas.microsoft.com/office/drawing/2014/main" id="{C166AC11-B25E-02EE-4899-915145CCD46B}"/>
              </a:ext>
            </a:extLst>
          </p:cNvPr>
          <p:cNvPicPr>
            <a:picLocks noChangeAspect="1"/>
          </p:cNvPicPr>
          <p:nvPr/>
        </p:nvPicPr>
        <p:blipFill>
          <a:blip r:embed="rId6"/>
          <a:stretch>
            <a:fillRect/>
          </a:stretch>
        </p:blipFill>
        <p:spPr>
          <a:xfrm>
            <a:off x="3139800" y="2189881"/>
            <a:ext cx="931279" cy="1826038"/>
          </a:xfrm>
          <a:prstGeom prst="rect">
            <a:avLst/>
          </a:prstGeom>
        </p:spPr>
      </p:pic>
      <p:grpSp>
        <p:nvGrpSpPr>
          <p:cNvPr id="4" name="グループ化 3">
            <a:extLst>
              <a:ext uri="{FF2B5EF4-FFF2-40B4-BE49-F238E27FC236}">
                <a16:creationId xmlns:a16="http://schemas.microsoft.com/office/drawing/2014/main" id="{919638D6-A73F-9F33-91B9-1AC27AE313DA}"/>
              </a:ext>
            </a:extLst>
          </p:cNvPr>
          <p:cNvGrpSpPr/>
          <p:nvPr/>
        </p:nvGrpSpPr>
        <p:grpSpPr>
          <a:xfrm>
            <a:off x="4822400" y="2549175"/>
            <a:ext cx="4364619" cy="411438"/>
            <a:chOff x="4855451" y="2549175"/>
            <a:chExt cx="4364619" cy="411438"/>
          </a:xfrm>
        </p:grpSpPr>
        <p:pic>
          <p:nvPicPr>
            <p:cNvPr id="5" name="図 4">
              <a:extLst>
                <a:ext uri="{FF2B5EF4-FFF2-40B4-BE49-F238E27FC236}">
                  <a16:creationId xmlns:a16="http://schemas.microsoft.com/office/drawing/2014/main" id="{2487193C-8786-C499-2D87-8FB21E104F98}"/>
                </a:ext>
              </a:extLst>
            </p:cNvPr>
            <p:cNvPicPr>
              <a:picLocks noChangeAspect="1"/>
            </p:cNvPicPr>
            <p:nvPr/>
          </p:nvPicPr>
          <p:blipFill>
            <a:blip r:embed="rId7"/>
            <a:stretch>
              <a:fillRect/>
            </a:stretch>
          </p:blipFill>
          <p:spPr>
            <a:xfrm>
              <a:off x="4855451" y="2549175"/>
              <a:ext cx="4323363" cy="411438"/>
            </a:xfrm>
            <a:prstGeom prst="rect">
              <a:avLst/>
            </a:prstGeom>
            <a:ln>
              <a:noFill/>
            </a:ln>
          </p:spPr>
        </p:pic>
        <p:sp>
          <p:nvSpPr>
            <p:cNvPr id="6" name="正方形/長方形 5">
              <a:extLst>
                <a:ext uri="{FF2B5EF4-FFF2-40B4-BE49-F238E27FC236}">
                  <a16:creationId xmlns:a16="http://schemas.microsoft.com/office/drawing/2014/main" id="{F34A8B55-7810-E48B-EBA1-7AF286E8B727}"/>
                </a:ext>
              </a:extLst>
            </p:cNvPr>
            <p:cNvSpPr/>
            <p:nvPr/>
          </p:nvSpPr>
          <p:spPr>
            <a:xfrm>
              <a:off x="8168641" y="2600253"/>
              <a:ext cx="1051429"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0" name="グループ化 9">
            <a:extLst>
              <a:ext uri="{FF2B5EF4-FFF2-40B4-BE49-F238E27FC236}">
                <a16:creationId xmlns:a16="http://schemas.microsoft.com/office/drawing/2014/main" id="{8396F772-51BB-4A5C-F721-A1AD6ECE6828}"/>
              </a:ext>
            </a:extLst>
          </p:cNvPr>
          <p:cNvGrpSpPr/>
          <p:nvPr/>
        </p:nvGrpSpPr>
        <p:grpSpPr>
          <a:xfrm>
            <a:off x="4821506" y="3641971"/>
            <a:ext cx="4509003" cy="375749"/>
            <a:chOff x="4834748" y="3624387"/>
            <a:chExt cx="4509003" cy="375749"/>
          </a:xfrm>
        </p:grpSpPr>
        <p:pic>
          <p:nvPicPr>
            <p:cNvPr id="11" name="図 10">
              <a:extLst>
                <a:ext uri="{FF2B5EF4-FFF2-40B4-BE49-F238E27FC236}">
                  <a16:creationId xmlns:a16="http://schemas.microsoft.com/office/drawing/2014/main" id="{5F7082EF-524F-73AA-CA0F-41C581320B04}"/>
                </a:ext>
              </a:extLst>
            </p:cNvPr>
            <p:cNvPicPr>
              <a:picLocks noChangeAspect="1"/>
            </p:cNvPicPr>
            <p:nvPr/>
          </p:nvPicPr>
          <p:blipFill>
            <a:blip r:embed="rId8"/>
            <a:stretch>
              <a:fillRect/>
            </a:stretch>
          </p:blipFill>
          <p:spPr>
            <a:xfrm>
              <a:off x="4834748" y="3624387"/>
              <a:ext cx="4509003" cy="375749"/>
            </a:xfrm>
            <a:prstGeom prst="rect">
              <a:avLst/>
            </a:prstGeom>
          </p:spPr>
        </p:pic>
        <p:sp>
          <p:nvSpPr>
            <p:cNvPr id="12" name="正方形/長方形 11">
              <a:extLst>
                <a:ext uri="{FF2B5EF4-FFF2-40B4-BE49-F238E27FC236}">
                  <a16:creationId xmlns:a16="http://schemas.microsoft.com/office/drawing/2014/main" id="{E7331024-697E-1FFB-6B7B-4403531FCA2F}"/>
                </a:ext>
              </a:extLst>
            </p:cNvPr>
            <p:cNvSpPr/>
            <p:nvPr/>
          </p:nvSpPr>
          <p:spPr>
            <a:xfrm>
              <a:off x="8168641" y="3660719"/>
              <a:ext cx="1038700"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3" name="グループ化 12">
            <a:extLst>
              <a:ext uri="{FF2B5EF4-FFF2-40B4-BE49-F238E27FC236}">
                <a16:creationId xmlns:a16="http://schemas.microsoft.com/office/drawing/2014/main" id="{0B457374-3594-6BFF-DAEA-3886586149E5}"/>
              </a:ext>
            </a:extLst>
          </p:cNvPr>
          <p:cNvGrpSpPr/>
          <p:nvPr/>
        </p:nvGrpSpPr>
        <p:grpSpPr>
          <a:xfrm>
            <a:off x="4808151" y="4769652"/>
            <a:ext cx="6682118" cy="1336476"/>
            <a:chOff x="4812601" y="4769652"/>
            <a:chExt cx="6682118" cy="1336476"/>
          </a:xfrm>
        </p:grpSpPr>
        <p:pic>
          <p:nvPicPr>
            <p:cNvPr id="14" name="図 13">
              <a:extLst>
                <a:ext uri="{FF2B5EF4-FFF2-40B4-BE49-F238E27FC236}">
                  <a16:creationId xmlns:a16="http://schemas.microsoft.com/office/drawing/2014/main" id="{A11AF86D-4E80-EFB9-84A9-CC3313EBAEDC}"/>
                </a:ext>
              </a:extLst>
            </p:cNvPr>
            <p:cNvPicPr>
              <a:picLocks noChangeAspect="1"/>
            </p:cNvPicPr>
            <p:nvPr/>
          </p:nvPicPr>
          <p:blipFill>
            <a:blip r:embed="rId9"/>
            <a:stretch>
              <a:fillRect/>
            </a:stretch>
          </p:blipFill>
          <p:spPr>
            <a:xfrm>
              <a:off x="4812601" y="4769652"/>
              <a:ext cx="4352864" cy="375016"/>
            </a:xfrm>
            <a:prstGeom prst="rect">
              <a:avLst/>
            </a:prstGeom>
          </p:spPr>
        </p:pic>
        <p:sp>
          <p:nvSpPr>
            <p:cNvPr id="15" name="線吹き出し 1 (枠付き) 88">
              <a:extLst>
                <a:ext uri="{FF2B5EF4-FFF2-40B4-BE49-F238E27FC236}">
                  <a16:creationId xmlns:a16="http://schemas.microsoft.com/office/drawing/2014/main" id="{FEB6AE41-7C2C-B353-B2F6-2F4FF4BBBAB6}"/>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12700" cap="flat" cmpd="sng" algn="ctr">
              <a:solidFill>
                <a:srgbClr val="FFCA08"/>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rgbClr val="000000"/>
                  </a:solidFill>
                  <a:latin typeface="メイリオ" panose="020B0604030504040204" pitchFamily="50" charset="-128"/>
                  <a:ea typeface="メイリオ" panose="020B0604030504040204" pitchFamily="50" charset="-128"/>
                  <a:sym typeface="Arial"/>
                </a:rPr>
              </a:b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　マークがつきます。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6" name="グループ化 15">
              <a:extLst>
                <a:ext uri="{FF2B5EF4-FFF2-40B4-BE49-F238E27FC236}">
                  <a16:creationId xmlns:a16="http://schemas.microsoft.com/office/drawing/2014/main" id="{23356C3F-0A80-70C2-F9AD-0D4F90EAE366}"/>
                </a:ext>
              </a:extLst>
            </p:cNvPr>
            <p:cNvGrpSpPr/>
            <p:nvPr/>
          </p:nvGrpSpPr>
          <p:grpSpPr>
            <a:xfrm>
              <a:off x="7854846" y="4786366"/>
              <a:ext cx="1352495" cy="1214277"/>
              <a:chOff x="4775432" y="14143047"/>
              <a:chExt cx="1352495" cy="1214277"/>
            </a:xfrm>
          </p:grpSpPr>
          <p:sp>
            <p:nvSpPr>
              <p:cNvPr id="18" name="正方形/長方形 17">
                <a:extLst>
                  <a:ext uri="{FF2B5EF4-FFF2-40B4-BE49-F238E27FC236}">
                    <a16:creationId xmlns:a16="http://schemas.microsoft.com/office/drawing/2014/main" id="{20DB95EA-FC2F-EF9D-8716-3C9E973799F8}"/>
                  </a:ext>
                </a:extLst>
              </p:cNvPr>
              <p:cNvSpPr/>
              <p:nvPr/>
            </p:nvSpPr>
            <p:spPr>
              <a:xfrm>
                <a:off x="5089227" y="14143047"/>
                <a:ext cx="1038700" cy="383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9" name="図 18">
                <a:extLst>
                  <a:ext uri="{FF2B5EF4-FFF2-40B4-BE49-F238E27FC236}">
                    <a16:creationId xmlns:a16="http://schemas.microsoft.com/office/drawing/2014/main" id="{0E27B730-2B10-CC55-2122-DB369C50C3E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12700">
                <a:solidFill>
                  <a:schemeClr val="bg1">
                    <a:lumMod val="50000"/>
                  </a:schemeClr>
                </a:solidFill>
              </a:ln>
            </p:spPr>
          </p:pic>
          <p:sp>
            <p:nvSpPr>
              <p:cNvPr id="20" name="正方形/長方形 19">
                <a:extLst>
                  <a:ext uri="{FF2B5EF4-FFF2-40B4-BE49-F238E27FC236}">
                    <a16:creationId xmlns:a16="http://schemas.microsoft.com/office/drawing/2014/main" id="{0B3A8BB2-4450-F857-25FA-9C3AC9B4CAFE}"/>
                  </a:ext>
                </a:extLst>
              </p:cNvPr>
              <p:cNvSpPr/>
              <p:nvPr/>
            </p:nvSpPr>
            <p:spPr>
              <a:xfrm>
                <a:off x="4789305" y="14461568"/>
                <a:ext cx="966896" cy="877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pic>
          <p:nvPicPr>
            <p:cNvPr id="17" name="図 16">
              <a:extLst>
                <a:ext uri="{FF2B5EF4-FFF2-40B4-BE49-F238E27FC236}">
                  <a16:creationId xmlns:a16="http://schemas.microsoft.com/office/drawing/2014/main" id="{797137F5-707B-8008-2935-BEC9CE83374D}"/>
                </a:ext>
              </a:extLst>
            </p:cNvPr>
            <p:cNvPicPr>
              <a:picLocks noChangeAspect="1"/>
            </p:cNvPicPr>
            <p:nvPr/>
          </p:nvPicPr>
          <p:blipFill rotWithShape="1">
            <a:blip r:embed="rId5"/>
            <a:srcRect l="68512" t="41856" r="28942" b="53249"/>
            <a:stretch/>
          </p:blipFill>
          <p:spPr>
            <a:xfrm>
              <a:off x="9588142" y="5757628"/>
              <a:ext cx="197852" cy="191593"/>
            </a:xfrm>
            <a:prstGeom prst="rect">
              <a:avLst/>
            </a:prstGeom>
          </p:spPr>
        </p:pic>
      </p:grpSp>
    </p:spTree>
    <p:extLst>
      <p:ext uri="{BB962C8B-B14F-4D97-AF65-F5344CB8AC3E}">
        <p14:creationId xmlns:p14="http://schemas.microsoft.com/office/powerpoint/2010/main" val="425500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6;g125f8f40711_0_119">
            <a:extLst>
              <a:ext uri="{FF2B5EF4-FFF2-40B4-BE49-F238E27FC236}">
                <a16:creationId xmlns:a16="http://schemas.microsoft.com/office/drawing/2014/main" id="{E9C17234-8281-4C62-AEA2-B367149956C8}"/>
              </a:ext>
            </a:extLst>
          </p:cNvPr>
          <p:cNvSpPr txBox="1"/>
          <p:nvPr/>
        </p:nvSpPr>
        <p:spPr>
          <a:xfrm>
            <a:off x="745499" y="1205956"/>
            <a:ext cx="9682665" cy="1169511"/>
          </a:xfrm>
          <a:prstGeom prst="rect">
            <a:avLst/>
          </a:prstGeom>
          <a:noFill/>
          <a:ln>
            <a:noFill/>
          </a:ln>
        </p:spPr>
        <p:txBody>
          <a:bodyPr spcFirstLastPara="1" wrap="square" lIns="91425" tIns="45700" rIns="91425" bIns="45700" anchor="t" anchorCtr="0">
            <a:spAutoFit/>
          </a:bodyPr>
          <a:lstStyle/>
          <a:p>
            <a:r>
              <a:rPr lang="ja-JP" altLang="en-US" sz="1400" dirty="0">
                <a:solidFill>
                  <a:schemeClr val="dk1"/>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r>
              <a:rPr lang="ja-JP" altLang="en-US" sz="1400" dirty="0">
                <a:latin typeface="メイリオ" panose="020B0604030504040204" pitchFamily="50" charset="-128"/>
                <a:ea typeface="メイリオ" panose="020B0604030504040204" pitchFamily="50" charset="-128"/>
              </a:rPr>
              <a:t>本項では、対象者（被評価者）が目標入力を実施後、</a:t>
            </a:r>
          </a:p>
          <a:p>
            <a:r>
              <a:rPr lang="ja-JP" altLang="en-US" sz="1400" dirty="0">
                <a:latin typeface="メイリオ" panose="020B0604030504040204" pitchFamily="50" charset="-128"/>
                <a:ea typeface="メイリオ" panose="020B0604030504040204" pitchFamily="50" charset="-128"/>
              </a:rPr>
              <a:t>一次評価者が目標承認を実施するワークフローを例に作成しております。</a:t>
            </a:r>
          </a:p>
          <a:p>
            <a:endParaRPr lang="ja-JP" altLang="en-US" sz="1400" dirty="0">
              <a:solidFill>
                <a:schemeClr val="dk1"/>
              </a:solidFill>
              <a:latin typeface="メイリオ" panose="020B0604030504040204" pitchFamily="50" charset="-128"/>
              <a:ea typeface="メイリオ" panose="020B0604030504040204" pitchFamily="50" charset="-128"/>
              <a:cs typeface="Meiryo"/>
              <a:sym typeface="Meiryo"/>
            </a:endParaRPr>
          </a:p>
        </p:txBody>
      </p:sp>
      <p:pic>
        <p:nvPicPr>
          <p:cNvPr id="5" name="図 4">
            <a:extLst>
              <a:ext uri="{FF2B5EF4-FFF2-40B4-BE49-F238E27FC236}">
                <a16:creationId xmlns:a16="http://schemas.microsoft.com/office/drawing/2014/main" id="{DDD52257-539B-EF81-22A7-D928C409C4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2271" y="2183551"/>
            <a:ext cx="7987458" cy="3993729"/>
          </a:xfrm>
          <a:prstGeom prst="rect">
            <a:avLst/>
          </a:prstGeom>
          <a:ln w="12700">
            <a:solidFill>
              <a:schemeClr val="bg1">
                <a:lumMod val="50000"/>
              </a:schemeClr>
            </a:solidFill>
          </a:ln>
        </p:spPr>
      </p:pic>
      <p:sp>
        <p:nvSpPr>
          <p:cNvPr id="10" name="Google Shape;78;p5">
            <a:extLst>
              <a:ext uri="{FF2B5EF4-FFF2-40B4-BE49-F238E27FC236}">
                <a16:creationId xmlns:a16="http://schemas.microsoft.com/office/drawing/2014/main" id="{DAC21599-3FC1-4DAD-8639-474DA3B1940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1" name="Google Shape;203;g125f8f40711_0_141">
            <a:extLst>
              <a:ext uri="{FF2B5EF4-FFF2-40B4-BE49-F238E27FC236}">
                <a16:creationId xmlns:a16="http://schemas.microsoft.com/office/drawing/2014/main" id="{F04EBC44-32A4-4CCC-A296-DB4A8D18422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1-1. </a:t>
            </a:r>
            <a:r>
              <a:rPr lang="ja-JP" altLang="en-US" sz="1600" b="1" dirty="0">
                <a:latin typeface="メイリオ" panose="020B0604030504040204" pitchFamily="50" charset="-128"/>
                <a:ea typeface="メイリオ" panose="020B0604030504040204" pitchFamily="50" charset="-128"/>
              </a:rPr>
              <a:t>評価概要 </a:t>
            </a:r>
          </a:p>
        </p:txBody>
      </p:sp>
      <p:sp>
        <p:nvSpPr>
          <p:cNvPr id="7" name="Google Shape;76;p5">
            <a:extLst>
              <a:ext uri="{FF2B5EF4-FFF2-40B4-BE49-F238E27FC236}">
                <a16:creationId xmlns:a16="http://schemas.microsoft.com/office/drawing/2014/main" id="{E86F438F-50D0-46A9-8B8E-D0B1498CE90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Tree>
    <p:extLst>
      <p:ext uri="{BB962C8B-B14F-4D97-AF65-F5344CB8AC3E}">
        <p14:creationId xmlns:p14="http://schemas.microsoft.com/office/powerpoint/2010/main" val="204562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76;p5">
            <a:extLst>
              <a:ext uri="{FF2B5EF4-FFF2-40B4-BE49-F238E27FC236}">
                <a16:creationId xmlns:a16="http://schemas.microsoft.com/office/drawing/2014/main" id="{F58D584F-9F1D-46A7-9B68-1A3F254ED66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15" name="Google Shape;156;g125f8f40711_0_119">
            <a:extLst>
              <a:ext uri="{FF2B5EF4-FFF2-40B4-BE49-F238E27FC236}">
                <a16:creationId xmlns:a16="http://schemas.microsoft.com/office/drawing/2014/main" id="{A2C88B18-89BA-4B71-91BF-2ED535E78F69}"/>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a:t>
            </a:r>
            <a:r>
              <a:rPr lang="en-US" altLang="ja-JP" sz="1400" dirty="0">
                <a:latin typeface="メイリオ" panose="020B0604030504040204" pitchFamily="50" charset="-128"/>
                <a:ea typeface="メイリオ" panose="020B0604030504040204" pitchFamily="50" charset="-128"/>
              </a:rPr>
              <a:t>ID</a:t>
            </a:r>
            <a:r>
              <a:rPr lang="ja-JP" altLang="en-US" sz="1400" dirty="0">
                <a:latin typeface="メイリオ" panose="020B0604030504040204" pitchFamily="50" charset="-128"/>
                <a:ea typeface="メイリオ" panose="020B0604030504040204" pitchFamily="50" charset="-128"/>
              </a:rPr>
              <a:t>（メールアドレス）とパスワードを入力し、ログインします。</a:t>
            </a:r>
          </a:p>
        </p:txBody>
      </p:sp>
      <p:sp>
        <p:nvSpPr>
          <p:cNvPr id="16" name="Google Shape;157;g125f8f40711_0_119">
            <a:extLst>
              <a:ext uri="{FF2B5EF4-FFF2-40B4-BE49-F238E27FC236}">
                <a16:creationId xmlns:a16="http://schemas.microsoft.com/office/drawing/2014/main" id="{177D8414-A801-4D97-9770-CF5E3DBC6C07}"/>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②スマートレビューのアイコンをクリックします。</a:t>
            </a:r>
            <a:endParaRPr lang="en-US" altLang="ja-JP" sz="1400" dirty="0">
              <a:latin typeface="メイリオ" panose="020B0604030504040204" pitchFamily="50" charset="-128"/>
              <a:ea typeface="メイリオ" panose="020B0604030504040204" pitchFamily="50" charset="-128"/>
            </a:endParaRPr>
          </a:p>
        </p:txBody>
      </p:sp>
      <p:sp>
        <p:nvSpPr>
          <p:cNvPr id="22" name="Google Shape;78;p5">
            <a:extLst>
              <a:ext uri="{FF2B5EF4-FFF2-40B4-BE49-F238E27FC236}">
                <a16:creationId xmlns:a16="http://schemas.microsoft.com/office/drawing/2014/main" id="{E580B9D6-A599-4D5E-A5D7-4F2A355C4C36}"/>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23" name="Google Shape;203;g125f8f40711_0_141">
            <a:extLst>
              <a:ext uri="{FF2B5EF4-FFF2-40B4-BE49-F238E27FC236}">
                <a16:creationId xmlns:a16="http://schemas.microsoft.com/office/drawing/2014/main" id="{BA2842DD-78A7-4293-BA53-83117BBB6B93}"/>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2-1.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カオナビからログインする</a:t>
            </a:r>
            <a:endParaRPr lang="ja-JP" altLang="en-US" sz="1600" b="1" dirty="0">
              <a:latin typeface="メイリオ" panose="020B0604030504040204" pitchFamily="50" charset="-128"/>
              <a:ea typeface="メイリオ" panose="020B0604030504040204" pitchFamily="50" charset="-128"/>
            </a:endParaRPr>
          </a:p>
        </p:txBody>
      </p:sp>
      <p:pic>
        <p:nvPicPr>
          <p:cNvPr id="24" name="Picture 2">
            <a:extLst>
              <a:ext uri="{FF2B5EF4-FFF2-40B4-BE49-F238E27FC236}">
                <a16:creationId xmlns:a16="http://schemas.microsoft.com/office/drawing/2014/main" id="{7E140C41-A0EE-4E76-8720-04F103EAF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71" y="1729136"/>
            <a:ext cx="4282042" cy="2821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73F72A79-296A-4303-9CE4-292F62024274}"/>
              </a:ext>
            </a:extLst>
          </p:cNvPr>
          <p:cNvPicPr>
            <a:picLocks noChangeAspect="1"/>
          </p:cNvPicPr>
          <p:nvPr/>
        </p:nvPicPr>
        <p:blipFill>
          <a:blip r:embed="rId3"/>
          <a:stretch>
            <a:fillRect/>
          </a:stretch>
        </p:blipFill>
        <p:spPr>
          <a:xfrm>
            <a:off x="6268468" y="1767786"/>
            <a:ext cx="5507837" cy="2836536"/>
          </a:xfrm>
          <a:prstGeom prst="rect">
            <a:avLst/>
          </a:prstGeom>
        </p:spPr>
      </p:pic>
      <p:sp>
        <p:nvSpPr>
          <p:cNvPr id="25" name="正方形/長方形 24">
            <a:extLst>
              <a:ext uri="{FF2B5EF4-FFF2-40B4-BE49-F238E27FC236}">
                <a16:creationId xmlns:a16="http://schemas.microsoft.com/office/drawing/2014/main" id="{AE4A2420-A8D7-C025-E37D-944D513139CA}"/>
              </a:ext>
            </a:extLst>
          </p:cNvPr>
          <p:cNvSpPr/>
          <p:nvPr/>
        </p:nvSpPr>
        <p:spPr>
          <a:xfrm>
            <a:off x="6268468" y="1727233"/>
            <a:ext cx="1169979" cy="31297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96970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3E27C62-1E18-4F19-AE01-D1F45BF70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07" y="1513692"/>
            <a:ext cx="5434570" cy="25318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Google Shape;78;p5">
            <a:extLst>
              <a:ext uri="{FF2B5EF4-FFF2-40B4-BE49-F238E27FC236}">
                <a16:creationId xmlns:a16="http://schemas.microsoft.com/office/drawing/2014/main" id="{977D51B3-4001-4971-BE5C-8631761047D6}"/>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9" name="Google Shape;203;g125f8f40711_0_141">
            <a:extLst>
              <a:ext uri="{FF2B5EF4-FFF2-40B4-BE49-F238E27FC236}">
                <a16:creationId xmlns:a16="http://schemas.microsoft.com/office/drawing/2014/main" id="{DCC07F48-AE9C-4BE4-A3AC-D13586ABC547}"/>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2-1.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カオナビからログインする</a:t>
            </a:r>
            <a:endParaRPr lang="ja-JP" altLang="en-US" sz="1600" b="1" dirty="0">
              <a:latin typeface="メイリオ" panose="020B0604030504040204" pitchFamily="50" charset="-128"/>
              <a:ea typeface="メイリオ" panose="020B0604030504040204" pitchFamily="50" charset="-128"/>
            </a:endParaRPr>
          </a:p>
        </p:txBody>
      </p:sp>
      <p:sp>
        <p:nvSpPr>
          <p:cNvPr id="10" name="Google Shape;156;g125f8f40711_0_119">
            <a:extLst>
              <a:ext uri="{FF2B5EF4-FFF2-40B4-BE49-F238E27FC236}">
                <a16:creationId xmlns:a16="http://schemas.microsoft.com/office/drawing/2014/main" id="{4477B2E6-232E-4849-BC10-3DBBFC5973E1}"/>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③スマートレビューの</a:t>
            </a:r>
            <a:r>
              <a:rPr lang="en-US" altLang="ja-JP" sz="1400" dirty="0">
                <a:latin typeface="メイリオ" panose="020B0604030504040204" pitchFamily="50" charset="-128"/>
                <a:ea typeface="メイリオ" panose="020B0604030504040204" pitchFamily="50" charset="-128"/>
              </a:rPr>
              <a:t>TOP</a:t>
            </a:r>
            <a:r>
              <a:rPr lang="ja-JP" altLang="en-US" sz="1400" dirty="0">
                <a:latin typeface="メイリオ" panose="020B0604030504040204" pitchFamily="50" charset="-128"/>
                <a:ea typeface="メイリオ" panose="020B0604030504040204" pitchFamily="50" charset="-128"/>
              </a:rPr>
              <a:t>画面を表示します。</a:t>
            </a:r>
          </a:p>
        </p:txBody>
      </p:sp>
      <p:sp>
        <p:nvSpPr>
          <p:cNvPr id="11" name="Google Shape;157;g125f8f40711_0_119">
            <a:extLst>
              <a:ext uri="{FF2B5EF4-FFF2-40B4-BE49-F238E27FC236}">
                <a16:creationId xmlns:a16="http://schemas.microsoft.com/office/drawing/2014/main" id="{A31B0BD6-AEF1-4594-AB71-095BCFF972DD}"/>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④評価イベントのタイトルをクリックしイベントに入ります。</a:t>
            </a:r>
            <a:endParaRPr lang="en-US" altLang="ja-JP" sz="1400"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A2364A6C-1B24-4444-BADA-01368142FEDD}"/>
              </a:ext>
            </a:extLst>
          </p:cNvPr>
          <p:cNvGrpSpPr/>
          <p:nvPr/>
        </p:nvGrpSpPr>
        <p:grpSpPr>
          <a:xfrm>
            <a:off x="6122481" y="1525594"/>
            <a:ext cx="5367634" cy="2531847"/>
            <a:chOff x="1065593" y="2521940"/>
            <a:chExt cx="7173735" cy="3383762"/>
          </a:xfrm>
        </p:grpSpPr>
        <p:grpSp>
          <p:nvGrpSpPr>
            <p:cNvPr id="13" name="グループ化 12">
              <a:extLst>
                <a:ext uri="{FF2B5EF4-FFF2-40B4-BE49-F238E27FC236}">
                  <a16:creationId xmlns:a16="http://schemas.microsoft.com/office/drawing/2014/main" id="{DAE753F7-AD79-4E17-BAA4-3F8BB161FF80}"/>
                </a:ext>
              </a:extLst>
            </p:cNvPr>
            <p:cNvGrpSpPr/>
            <p:nvPr/>
          </p:nvGrpSpPr>
          <p:grpSpPr>
            <a:xfrm>
              <a:off x="1065593" y="2521940"/>
              <a:ext cx="7173735" cy="3383762"/>
              <a:chOff x="1068765" y="2886223"/>
              <a:chExt cx="9334500" cy="4590854"/>
            </a:xfrm>
          </p:grpSpPr>
          <p:pic>
            <p:nvPicPr>
              <p:cNvPr id="15" name="図 14">
                <a:extLst>
                  <a:ext uri="{FF2B5EF4-FFF2-40B4-BE49-F238E27FC236}">
                    <a16:creationId xmlns:a16="http://schemas.microsoft.com/office/drawing/2014/main" id="{7C6D0F12-13B5-4FF2-B8EF-7D67D566A7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946"/>
              <a:stretch/>
            </p:blipFill>
            <p:spPr>
              <a:xfrm>
                <a:off x="1068765" y="2886223"/>
                <a:ext cx="9334500" cy="4590854"/>
              </a:xfrm>
              <a:prstGeom prst="rect">
                <a:avLst/>
              </a:prstGeom>
              <a:ln w="12700">
                <a:solidFill>
                  <a:schemeClr val="bg1">
                    <a:lumMod val="50000"/>
                  </a:schemeClr>
                </a:solidFill>
              </a:ln>
            </p:spPr>
          </p:pic>
          <p:sp>
            <p:nvSpPr>
              <p:cNvPr id="16" name="正方形/長方形 15">
                <a:extLst>
                  <a:ext uri="{FF2B5EF4-FFF2-40B4-BE49-F238E27FC236}">
                    <a16:creationId xmlns:a16="http://schemas.microsoft.com/office/drawing/2014/main" id="{1BB671C1-A149-4130-9519-CC884A70C92E}"/>
                  </a:ext>
                </a:extLst>
              </p:cNvPr>
              <p:cNvSpPr/>
              <p:nvPr/>
            </p:nvSpPr>
            <p:spPr>
              <a:xfrm>
                <a:off x="1139234" y="3963039"/>
                <a:ext cx="2082937" cy="248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Picture 2">
              <a:extLst>
                <a:ext uri="{FF2B5EF4-FFF2-40B4-BE49-F238E27FC236}">
                  <a16:creationId xmlns:a16="http://schemas.microsoft.com/office/drawing/2014/main" id="{BDDCB39E-1DFA-4BCB-BE8D-794577A042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1065594" y="2559100"/>
              <a:ext cx="688562" cy="19199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76;p5">
            <a:extLst>
              <a:ext uri="{FF2B5EF4-FFF2-40B4-BE49-F238E27FC236}">
                <a16:creationId xmlns:a16="http://schemas.microsoft.com/office/drawing/2014/main" id="{3855F56D-FBAD-4728-AEB4-53C29266C509}"/>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Tree>
    <p:extLst>
      <p:ext uri="{BB962C8B-B14F-4D97-AF65-F5344CB8AC3E}">
        <p14:creationId xmlns:p14="http://schemas.microsoft.com/office/powerpoint/2010/main" val="242634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6C3CB5F-7810-B34D-7E0B-29ECE8B55897}"/>
              </a:ext>
            </a:extLst>
          </p:cNvPr>
          <p:cNvPicPr>
            <a:picLocks noChangeAspect="1"/>
          </p:cNvPicPr>
          <p:nvPr/>
        </p:nvPicPr>
        <p:blipFill>
          <a:blip r:embed="rId2"/>
          <a:stretch>
            <a:fillRect/>
          </a:stretch>
        </p:blipFill>
        <p:spPr>
          <a:xfrm>
            <a:off x="770345" y="1540945"/>
            <a:ext cx="5252651" cy="1175151"/>
          </a:xfrm>
          <a:prstGeom prst="rect">
            <a:avLst/>
          </a:prstGeom>
          <a:ln>
            <a:solidFill>
              <a:schemeClr val="tx1"/>
            </a:solidFill>
          </a:ln>
        </p:spPr>
      </p:pic>
      <p:sp>
        <p:nvSpPr>
          <p:cNvPr id="5" name="Google Shape;76;p5">
            <a:extLst>
              <a:ext uri="{FF2B5EF4-FFF2-40B4-BE49-F238E27FC236}">
                <a16:creationId xmlns:a16="http://schemas.microsoft.com/office/drawing/2014/main" id="{FA3E1F46-4CE9-492F-A673-C41543EE853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sp>
        <p:nvSpPr>
          <p:cNvPr id="7" name="Google Shape;156;g125f8f40711_0_119">
            <a:extLst>
              <a:ext uri="{FF2B5EF4-FFF2-40B4-BE49-F238E27FC236}">
                <a16:creationId xmlns:a16="http://schemas.microsoft.com/office/drawing/2014/main" id="{6444B094-4340-4547-B660-E6BFA3830932}"/>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⑤左側に表示されているご自身の名前をクリックします。</a:t>
            </a:r>
            <a:endParaRPr lang="en-US" altLang="ja-JP" sz="1400" dirty="0">
              <a:latin typeface="メイリオ" panose="020B0604030504040204" pitchFamily="50" charset="-128"/>
              <a:ea typeface="メイリオ" panose="020B0604030504040204" pitchFamily="50" charset="-128"/>
            </a:endParaRPr>
          </a:p>
        </p:txBody>
      </p:sp>
      <p:sp>
        <p:nvSpPr>
          <p:cNvPr id="9" name="Google Shape;78;p5">
            <a:extLst>
              <a:ext uri="{FF2B5EF4-FFF2-40B4-BE49-F238E27FC236}">
                <a16:creationId xmlns:a16="http://schemas.microsoft.com/office/drawing/2014/main" id="{2896BE3B-0EAB-4836-83DA-70827A8B2875}"/>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0" name="Google Shape;203;g125f8f40711_0_141">
            <a:extLst>
              <a:ext uri="{FF2B5EF4-FFF2-40B4-BE49-F238E27FC236}">
                <a16:creationId xmlns:a16="http://schemas.microsoft.com/office/drawing/2014/main" id="{6F49C899-3CEE-40D6-9258-16353A7DD80F}"/>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2-1.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カオナビからログインする</a:t>
            </a:r>
            <a:endParaRPr lang="ja-JP" altLang="en-US" sz="1600" b="1" dirty="0">
              <a:latin typeface="メイリオ" panose="020B0604030504040204" pitchFamily="50" charset="-128"/>
              <a:ea typeface="メイリオ" panose="020B0604030504040204" pitchFamily="50" charset="-128"/>
            </a:endParaRPr>
          </a:p>
        </p:txBody>
      </p:sp>
      <p:sp>
        <p:nvSpPr>
          <p:cNvPr id="12" name="Google Shape;157;g125f8f40711_0_119">
            <a:extLst>
              <a:ext uri="{FF2B5EF4-FFF2-40B4-BE49-F238E27FC236}">
                <a16:creationId xmlns:a16="http://schemas.microsoft.com/office/drawing/2014/main" id="{3CE179F9-2DD1-4C89-8F42-82F876B1AE1B}"/>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⑥評価入力ページが表示されます。</a:t>
            </a:r>
          </a:p>
        </p:txBody>
      </p:sp>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6B142AAF-BED3-4442-B895-8097C00D53A2}"/>
              </a:ext>
            </a:extLst>
          </p:cNvPr>
          <p:cNvPicPr>
            <a:picLocks noChangeAspect="1"/>
          </p:cNvPicPr>
          <p:nvPr/>
        </p:nvPicPr>
        <p:blipFill>
          <a:blip r:embed="rId3"/>
          <a:stretch>
            <a:fillRect/>
          </a:stretch>
        </p:blipFill>
        <p:spPr>
          <a:xfrm>
            <a:off x="6307248" y="1540945"/>
            <a:ext cx="5136244" cy="2988177"/>
          </a:xfrm>
          <a:prstGeom prst="rect">
            <a:avLst/>
          </a:prstGeom>
          <a:ln>
            <a:solidFill>
              <a:schemeClr val="tx1"/>
            </a:solidFill>
          </a:ln>
        </p:spPr>
      </p:pic>
      <p:sp>
        <p:nvSpPr>
          <p:cNvPr id="15" name="正方形/長方形 14">
            <a:extLst>
              <a:ext uri="{FF2B5EF4-FFF2-40B4-BE49-F238E27FC236}">
                <a16:creationId xmlns:a16="http://schemas.microsoft.com/office/drawing/2014/main" id="{E60B0723-1264-40FA-868C-6E31B40D6FA9}"/>
              </a:ext>
            </a:extLst>
          </p:cNvPr>
          <p:cNvSpPr/>
          <p:nvPr/>
        </p:nvSpPr>
        <p:spPr>
          <a:xfrm>
            <a:off x="1216199" y="2356880"/>
            <a:ext cx="665355" cy="280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334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76;p5">
            <a:extLst>
              <a:ext uri="{FF2B5EF4-FFF2-40B4-BE49-F238E27FC236}">
                <a16:creationId xmlns:a16="http://schemas.microsoft.com/office/drawing/2014/main" id="{F6679E9C-BB88-44B3-BB83-9FE3C733ABBC}"/>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sz="14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（対象者）ユーザーアカウント</a:t>
            </a:r>
            <a:r>
              <a:rPr lang="ja-JP" altLang="en-US" sz="1400" b="1" dirty="0">
                <a:solidFill>
                  <a:srgbClr val="FF0000"/>
                </a:solidFill>
                <a:latin typeface="Meiryo" panose="020B0604030504040204" pitchFamily="50" charset="-128"/>
                <a:ea typeface="Meiryo" panose="020B0604030504040204" pitchFamily="50" charset="-128"/>
              </a:rPr>
              <a:t>有</a:t>
            </a:r>
            <a:endParaRPr lang="ja-JP" altLang="en-US" sz="1600" b="0" dirty="0">
              <a:effectLst/>
            </a:endParaRPr>
          </a:p>
        </p:txBody>
      </p:sp>
      <p:grpSp>
        <p:nvGrpSpPr>
          <p:cNvPr id="10" name="グループ化 9">
            <a:extLst>
              <a:ext uri="{FF2B5EF4-FFF2-40B4-BE49-F238E27FC236}">
                <a16:creationId xmlns:a16="http://schemas.microsoft.com/office/drawing/2014/main" id="{8597BB98-82EF-4A6C-BAB7-6CA2D465F703}"/>
              </a:ext>
            </a:extLst>
          </p:cNvPr>
          <p:cNvGrpSpPr/>
          <p:nvPr/>
        </p:nvGrpSpPr>
        <p:grpSpPr>
          <a:xfrm>
            <a:off x="352070" y="1740274"/>
            <a:ext cx="5559843" cy="1369002"/>
            <a:chOff x="1104900" y="2438400"/>
            <a:chExt cx="9267826" cy="2282020"/>
          </a:xfrm>
        </p:grpSpPr>
        <p:pic>
          <p:nvPicPr>
            <p:cNvPr id="17" name="図 16" descr="スクリーンショット が含まれている画像&#10;&#10;自動的に生成された説明">
              <a:extLst>
                <a:ext uri="{FF2B5EF4-FFF2-40B4-BE49-F238E27FC236}">
                  <a16:creationId xmlns:a16="http://schemas.microsoft.com/office/drawing/2014/main" id="{7CD423E1-11D1-4165-BB52-E862FAA06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50000"/>
                </a:schemeClr>
              </a:solidFill>
            </a:ln>
          </p:spPr>
        </p:pic>
        <p:sp>
          <p:nvSpPr>
            <p:cNvPr id="18" name="正方形/長方形 17">
              <a:extLst>
                <a:ext uri="{FF2B5EF4-FFF2-40B4-BE49-F238E27FC236}">
                  <a16:creationId xmlns:a16="http://schemas.microsoft.com/office/drawing/2014/main" id="{E98EB7BE-23E8-4A82-B6CF-5A8975084F9F}"/>
                </a:ext>
              </a:extLst>
            </p:cNvPr>
            <p:cNvSpPr/>
            <p:nvPr/>
          </p:nvSpPr>
          <p:spPr>
            <a:xfrm>
              <a:off x="1578617" y="3502772"/>
              <a:ext cx="8463955" cy="542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Google Shape;78;p5">
            <a:extLst>
              <a:ext uri="{FF2B5EF4-FFF2-40B4-BE49-F238E27FC236}">
                <a16:creationId xmlns:a16="http://schemas.microsoft.com/office/drawing/2014/main" id="{29818DA2-2E64-4DA9-B9B7-3F17308C579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20" name="Google Shape;203;g125f8f40711_0_141">
            <a:extLst>
              <a:ext uri="{FF2B5EF4-FFF2-40B4-BE49-F238E27FC236}">
                <a16:creationId xmlns:a16="http://schemas.microsoft.com/office/drawing/2014/main" id="{04D77A11-DF07-4FF0-B36F-EDD52D3A67EF}"/>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2-2. </a:t>
            </a:r>
            <a:r>
              <a:rPr lang="ja-JP" altLang="en-US" sz="1600" b="1" dirty="0">
                <a:solidFill>
                  <a:schemeClr val="dk1"/>
                </a:solidFill>
                <a:latin typeface="メイリオ" panose="020B0604030504040204" pitchFamily="50" charset="-128"/>
                <a:ea typeface="メイリオ" panose="020B0604030504040204" pitchFamily="50" charset="-128"/>
                <a:cs typeface="Meiryo"/>
                <a:sym typeface="Meiryo"/>
              </a:rPr>
              <a:t>通知メールからアクセスする</a:t>
            </a:r>
            <a:endParaRPr lang="ja-JP" altLang="en-US" sz="1600" b="1" dirty="0">
              <a:latin typeface="メイリオ" panose="020B0604030504040204" pitchFamily="50" charset="-128"/>
              <a:ea typeface="メイリオ" panose="020B0604030504040204" pitchFamily="50" charset="-128"/>
            </a:endParaRPr>
          </a:p>
        </p:txBody>
      </p:sp>
      <p:sp>
        <p:nvSpPr>
          <p:cNvPr id="21" name="Google Shape;156;g125f8f40711_0_119">
            <a:extLst>
              <a:ext uri="{FF2B5EF4-FFF2-40B4-BE49-F238E27FC236}">
                <a16:creationId xmlns:a16="http://schemas.microsoft.com/office/drawing/2014/main" id="{755B4540-BAB3-407A-A3C9-5161FF10CD78}"/>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①通知メールに記載された</a:t>
            </a:r>
            <a:r>
              <a:rPr lang="en-US" altLang="ja-JP" sz="1400" dirty="0">
                <a:latin typeface="メイリオ" panose="020B0604030504040204" pitchFamily="50" charset="-128"/>
                <a:ea typeface="メイリオ" panose="020B0604030504040204" pitchFamily="50" charset="-128"/>
              </a:rPr>
              <a:t>URL</a:t>
            </a:r>
            <a:r>
              <a:rPr lang="ja-JP" altLang="en-US" sz="1400" dirty="0">
                <a:latin typeface="メイリオ" panose="020B0604030504040204" pitchFamily="50" charset="-128"/>
                <a:ea typeface="メイリオ" panose="020B0604030504040204" pitchFamily="50" charset="-128"/>
              </a:rPr>
              <a:t>をクリックします。</a:t>
            </a:r>
          </a:p>
        </p:txBody>
      </p:sp>
      <p:sp>
        <p:nvSpPr>
          <p:cNvPr id="22" name="Google Shape;157;g125f8f40711_0_119">
            <a:extLst>
              <a:ext uri="{FF2B5EF4-FFF2-40B4-BE49-F238E27FC236}">
                <a16:creationId xmlns:a16="http://schemas.microsoft.com/office/drawing/2014/main" id="{2D7A5325-7946-49BF-926F-03DCD4FFFFDA}"/>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②カオナビトップ画面に移動するので、</a:t>
            </a:r>
            <a:r>
              <a:rPr lang="en-US" altLang="ja-JP" sz="1400" dirty="0">
                <a:latin typeface="メイリオ" panose="020B0604030504040204" pitchFamily="50" charset="-128"/>
                <a:ea typeface="メイリオ" panose="020B0604030504040204" pitchFamily="50" charset="-128"/>
              </a:rPr>
              <a:t>ID</a:t>
            </a:r>
            <a:r>
              <a:rPr lang="ja-JP" altLang="en-US" sz="1400" dirty="0">
                <a:latin typeface="メイリオ" panose="020B0604030504040204" pitchFamily="50" charset="-128"/>
                <a:ea typeface="メイリオ" panose="020B0604030504040204" pitchFamily="50" charset="-128"/>
              </a:rPr>
              <a:t>（メールアドレス）とパスワードを入力し、ログインします。</a:t>
            </a:r>
          </a:p>
        </p:txBody>
      </p:sp>
      <p:pic>
        <p:nvPicPr>
          <p:cNvPr id="23" name="Picture 2">
            <a:extLst>
              <a:ext uri="{FF2B5EF4-FFF2-40B4-BE49-F238E27FC236}">
                <a16:creationId xmlns:a16="http://schemas.microsoft.com/office/drawing/2014/main" id="{92B12B06-ABD4-4B80-B9CB-110EE2D1F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089" y="1740274"/>
            <a:ext cx="5277497" cy="3477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94896"/>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992</Words>
  <Application>Microsoft Office PowerPoint</Application>
  <PresentationFormat>ワイド画面</PresentationFormat>
  <Paragraphs>108</Paragraphs>
  <Slides>14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Noto Sans CJK JP</vt:lpstr>
      <vt:lpstr>Meiryo</vt:lpstr>
      <vt:lpstr>Meiryo</vt:lpstr>
      <vt:lpstr>游ゴシック</vt:lpstr>
      <vt:lpstr>游ゴシック Light</vt:lpstr>
      <vt:lpstr>Arial</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yurie.oka</dc:creator>
  <cp:lastModifiedBy>湯本涼子</cp:lastModifiedBy>
  <cp:revision>43</cp:revision>
  <dcterms:created xsi:type="dcterms:W3CDTF">2021-11-29T06:38:26Z</dcterms:created>
  <dcterms:modified xsi:type="dcterms:W3CDTF">2023-10-31T12:23:58Z</dcterms:modified>
</cp:coreProperties>
</file>